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0" r:id="rId21"/>
    <p:sldId id="281" r:id="rId22"/>
    <p:sldId id="282" r:id="rId23"/>
    <p:sldId id="275" r:id="rId24"/>
    <p:sldId id="283" r:id="rId25"/>
    <p:sldId id="284" r:id="rId26"/>
    <p:sldId id="285" r:id="rId27"/>
    <p:sldId id="286" r:id="rId28"/>
    <p:sldId id="276" r:id="rId29"/>
    <p:sldId id="277" r:id="rId30"/>
    <p:sldId id="287" r:id="rId31"/>
    <p:sldId id="288" r:id="rId32"/>
    <p:sldId id="289" r:id="rId33"/>
    <p:sldId id="290" r:id="rId34"/>
    <p:sldId id="278" r:id="rId35"/>
    <p:sldId id="279"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78"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B08AD1-322C-4798-AF91-ED8E2A2E389B}"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en-US"/>
        </a:p>
      </dgm:t>
    </dgm:pt>
    <dgm:pt modelId="{00CB0421-9273-46EF-BFA8-425E4A1B6203}">
      <dgm:prSet/>
      <dgm:spPr/>
      <dgm:t>
        <a:bodyPr/>
        <a:lstStyle/>
        <a:p>
          <a:r>
            <a:rPr lang="en-US"/>
            <a:t>Cbt</a:t>
          </a:r>
        </a:p>
      </dgm:t>
    </dgm:pt>
    <dgm:pt modelId="{A58CF2CB-F91B-4D77-8132-588AC2650B6D}" type="parTrans" cxnId="{DF346059-3C6C-47A3-95DB-944EDB0349F9}">
      <dgm:prSet/>
      <dgm:spPr/>
      <dgm:t>
        <a:bodyPr/>
        <a:lstStyle/>
        <a:p>
          <a:endParaRPr lang="en-US"/>
        </a:p>
      </dgm:t>
    </dgm:pt>
    <dgm:pt modelId="{8E0147AB-D57D-45AC-A020-5315A9F45394}" type="sibTrans" cxnId="{DF346059-3C6C-47A3-95DB-944EDB0349F9}">
      <dgm:prSet/>
      <dgm:spPr/>
      <dgm:t>
        <a:bodyPr/>
        <a:lstStyle/>
        <a:p>
          <a:endParaRPr lang="en-US"/>
        </a:p>
      </dgm:t>
    </dgm:pt>
    <dgm:pt modelId="{B212C7A8-9B3C-4CC6-9235-95E22827EB60}">
      <dgm:prSet/>
      <dgm:spPr/>
      <dgm:t>
        <a:bodyPr/>
        <a:lstStyle/>
        <a:p>
          <a:r>
            <a:rPr lang="fa-IR"/>
            <a:t>طرحواره درمانی</a:t>
          </a:r>
          <a:endParaRPr lang="en-US"/>
        </a:p>
      </dgm:t>
    </dgm:pt>
    <dgm:pt modelId="{3715B736-BDFA-400E-84E2-76310A6E0903}" type="parTrans" cxnId="{106A97F6-2D85-4BB6-8164-2846962100E2}">
      <dgm:prSet/>
      <dgm:spPr/>
      <dgm:t>
        <a:bodyPr/>
        <a:lstStyle/>
        <a:p>
          <a:endParaRPr lang="en-US"/>
        </a:p>
      </dgm:t>
    </dgm:pt>
    <dgm:pt modelId="{DADA1DFA-9E81-49F4-BE2A-1258BB7A7676}" type="sibTrans" cxnId="{106A97F6-2D85-4BB6-8164-2846962100E2}">
      <dgm:prSet/>
      <dgm:spPr/>
      <dgm:t>
        <a:bodyPr/>
        <a:lstStyle/>
        <a:p>
          <a:endParaRPr lang="en-US"/>
        </a:p>
      </dgm:t>
    </dgm:pt>
    <dgm:pt modelId="{8E716932-8624-4A4A-8E2E-6EFC6978D716}">
      <dgm:prSet/>
      <dgm:spPr/>
      <dgm:t>
        <a:bodyPr/>
        <a:lstStyle/>
        <a:p>
          <a:r>
            <a:rPr lang="en-US"/>
            <a:t>ACt</a:t>
          </a:r>
        </a:p>
      </dgm:t>
    </dgm:pt>
    <dgm:pt modelId="{77D97109-6B4C-4BDD-966C-9FDEA501F1EB}" type="parTrans" cxnId="{F7CB487A-E822-4AE0-A708-29B4EDDE98FF}">
      <dgm:prSet/>
      <dgm:spPr/>
      <dgm:t>
        <a:bodyPr/>
        <a:lstStyle/>
        <a:p>
          <a:endParaRPr lang="en-US"/>
        </a:p>
      </dgm:t>
    </dgm:pt>
    <dgm:pt modelId="{EFB1A9DE-B3EB-48BA-9570-58E423C4AEAE}" type="sibTrans" cxnId="{F7CB487A-E822-4AE0-A708-29B4EDDE98FF}">
      <dgm:prSet/>
      <dgm:spPr/>
      <dgm:t>
        <a:bodyPr/>
        <a:lstStyle/>
        <a:p>
          <a:endParaRPr lang="en-US"/>
        </a:p>
      </dgm:t>
    </dgm:pt>
    <dgm:pt modelId="{46A36697-59BB-4F7F-BDE7-02CA2C30ACDD}" type="pres">
      <dgm:prSet presAssocID="{D7B08AD1-322C-4798-AF91-ED8E2A2E389B}" presName="linearFlow" presStyleCnt="0">
        <dgm:presLayoutVars>
          <dgm:dir/>
          <dgm:resizeHandles val="exact"/>
        </dgm:presLayoutVars>
      </dgm:prSet>
      <dgm:spPr/>
      <dgm:t>
        <a:bodyPr/>
        <a:lstStyle/>
        <a:p>
          <a:endParaRPr lang="en-US"/>
        </a:p>
      </dgm:t>
    </dgm:pt>
    <dgm:pt modelId="{BFF378C3-8746-4B67-AAFB-C6835B9A3438}" type="pres">
      <dgm:prSet presAssocID="{00CB0421-9273-46EF-BFA8-425E4A1B6203}" presName="composite" presStyleCnt="0"/>
      <dgm:spPr/>
    </dgm:pt>
    <dgm:pt modelId="{755E2F5F-1EF7-4F16-9936-799B94DB4DCE}" type="pres">
      <dgm:prSet presAssocID="{00CB0421-9273-46EF-BFA8-425E4A1B6203}" presName="imgShp" presStyleLbl="fgImgPlace1" presStyleIdx="0" presStyleCnt="3"/>
      <dgm:spPr/>
    </dgm:pt>
    <dgm:pt modelId="{65D613DB-0725-4EC5-97AD-58105E8DC729}" type="pres">
      <dgm:prSet presAssocID="{00CB0421-9273-46EF-BFA8-425E4A1B6203}" presName="txShp" presStyleLbl="node1" presStyleIdx="0" presStyleCnt="3">
        <dgm:presLayoutVars>
          <dgm:bulletEnabled val="1"/>
        </dgm:presLayoutVars>
      </dgm:prSet>
      <dgm:spPr/>
      <dgm:t>
        <a:bodyPr/>
        <a:lstStyle/>
        <a:p>
          <a:endParaRPr lang="en-US"/>
        </a:p>
      </dgm:t>
    </dgm:pt>
    <dgm:pt modelId="{E47C3D39-1013-4EDA-98F0-9B51E619C512}" type="pres">
      <dgm:prSet presAssocID="{8E0147AB-D57D-45AC-A020-5315A9F45394}" presName="spacing" presStyleCnt="0"/>
      <dgm:spPr/>
    </dgm:pt>
    <dgm:pt modelId="{B105FA5B-6F70-4824-BDC4-37689CEE7782}" type="pres">
      <dgm:prSet presAssocID="{B212C7A8-9B3C-4CC6-9235-95E22827EB60}" presName="composite" presStyleCnt="0"/>
      <dgm:spPr/>
    </dgm:pt>
    <dgm:pt modelId="{938B59A3-9782-4DB7-8850-4110F1FBFCF2}" type="pres">
      <dgm:prSet presAssocID="{B212C7A8-9B3C-4CC6-9235-95E22827EB60}" presName="imgShp" presStyleLbl="fgImgPlace1" presStyleIdx="1" presStyleCnt="3"/>
      <dgm:spPr/>
    </dgm:pt>
    <dgm:pt modelId="{BCC55FA9-64A5-41A7-98D3-17F1F9571624}" type="pres">
      <dgm:prSet presAssocID="{B212C7A8-9B3C-4CC6-9235-95E22827EB60}" presName="txShp" presStyleLbl="node1" presStyleIdx="1" presStyleCnt="3">
        <dgm:presLayoutVars>
          <dgm:bulletEnabled val="1"/>
        </dgm:presLayoutVars>
      </dgm:prSet>
      <dgm:spPr/>
      <dgm:t>
        <a:bodyPr/>
        <a:lstStyle/>
        <a:p>
          <a:endParaRPr lang="en-US"/>
        </a:p>
      </dgm:t>
    </dgm:pt>
    <dgm:pt modelId="{1B48BCCC-AB4C-4BD5-B0D7-93E802734AC0}" type="pres">
      <dgm:prSet presAssocID="{DADA1DFA-9E81-49F4-BE2A-1258BB7A7676}" presName="spacing" presStyleCnt="0"/>
      <dgm:spPr/>
    </dgm:pt>
    <dgm:pt modelId="{F9A664E2-6BCF-4106-8FAB-399FD3DC9337}" type="pres">
      <dgm:prSet presAssocID="{8E716932-8624-4A4A-8E2E-6EFC6978D716}" presName="composite" presStyleCnt="0"/>
      <dgm:spPr/>
    </dgm:pt>
    <dgm:pt modelId="{7424D475-1EAB-42A8-B768-CF1103DC7A94}" type="pres">
      <dgm:prSet presAssocID="{8E716932-8624-4A4A-8E2E-6EFC6978D716}" presName="imgShp" presStyleLbl="fgImgPlace1" presStyleIdx="2" presStyleCnt="3"/>
      <dgm:spPr/>
    </dgm:pt>
    <dgm:pt modelId="{02232C84-6E8E-46C8-86AA-F3F7CB117550}" type="pres">
      <dgm:prSet presAssocID="{8E716932-8624-4A4A-8E2E-6EFC6978D716}" presName="txShp" presStyleLbl="node1" presStyleIdx="2" presStyleCnt="3">
        <dgm:presLayoutVars>
          <dgm:bulletEnabled val="1"/>
        </dgm:presLayoutVars>
      </dgm:prSet>
      <dgm:spPr/>
      <dgm:t>
        <a:bodyPr/>
        <a:lstStyle/>
        <a:p>
          <a:endParaRPr lang="en-US"/>
        </a:p>
      </dgm:t>
    </dgm:pt>
  </dgm:ptLst>
  <dgm:cxnLst>
    <dgm:cxn modelId="{DF346059-3C6C-47A3-95DB-944EDB0349F9}" srcId="{D7B08AD1-322C-4798-AF91-ED8E2A2E389B}" destId="{00CB0421-9273-46EF-BFA8-425E4A1B6203}" srcOrd="0" destOrd="0" parTransId="{A58CF2CB-F91B-4D77-8132-588AC2650B6D}" sibTransId="{8E0147AB-D57D-45AC-A020-5315A9F45394}"/>
    <dgm:cxn modelId="{F7CB487A-E822-4AE0-A708-29B4EDDE98FF}" srcId="{D7B08AD1-322C-4798-AF91-ED8E2A2E389B}" destId="{8E716932-8624-4A4A-8E2E-6EFC6978D716}" srcOrd="2" destOrd="0" parTransId="{77D97109-6B4C-4BDD-966C-9FDEA501F1EB}" sibTransId="{EFB1A9DE-B3EB-48BA-9570-58E423C4AEAE}"/>
    <dgm:cxn modelId="{8E7E346A-A514-4BF8-9F9F-A63978E0233E}" type="presOf" srcId="{B212C7A8-9B3C-4CC6-9235-95E22827EB60}" destId="{BCC55FA9-64A5-41A7-98D3-17F1F9571624}" srcOrd="0" destOrd="0" presId="urn:microsoft.com/office/officeart/2005/8/layout/vList3"/>
    <dgm:cxn modelId="{4E27A1E3-B130-41C6-9FF4-A260231E775C}" type="presOf" srcId="{8E716932-8624-4A4A-8E2E-6EFC6978D716}" destId="{02232C84-6E8E-46C8-86AA-F3F7CB117550}" srcOrd="0" destOrd="0" presId="urn:microsoft.com/office/officeart/2005/8/layout/vList3"/>
    <dgm:cxn modelId="{3F03D731-5141-409A-881C-5546F3AA0D67}" type="presOf" srcId="{00CB0421-9273-46EF-BFA8-425E4A1B6203}" destId="{65D613DB-0725-4EC5-97AD-58105E8DC729}" srcOrd="0" destOrd="0" presId="urn:microsoft.com/office/officeart/2005/8/layout/vList3"/>
    <dgm:cxn modelId="{961C0B78-B6EA-49E3-BBA7-95D32C582678}" type="presOf" srcId="{D7B08AD1-322C-4798-AF91-ED8E2A2E389B}" destId="{46A36697-59BB-4F7F-BDE7-02CA2C30ACDD}" srcOrd="0" destOrd="0" presId="urn:microsoft.com/office/officeart/2005/8/layout/vList3"/>
    <dgm:cxn modelId="{106A97F6-2D85-4BB6-8164-2846962100E2}" srcId="{D7B08AD1-322C-4798-AF91-ED8E2A2E389B}" destId="{B212C7A8-9B3C-4CC6-9235-95E22827EB60}" srcOrd="1" destOrd="0" parTransId="{3715B736-BDFA-400E-84E2-76310A6E0903}" sibTransId="{DADA1DFA-9E81-49F4-BE2A-1258BB7A7676}"/>
    <dgm:cxn modelId="{1B01EF94-4B39-491D-A2FB-9F1B19F19FEC}" type="presParOf" srcId="{46A36697-59BB-4F7F-BDE7-02CA2C30ACDD}" destId="{BFF378C3-8746-4B67-AAFB-C6835B9A3438}" srcOrd="0" destOrd="0" presId="urn:microsoft.com/office/officeart/2005/8/layout/vList3"/>
    <dgm:cxn modelId="{E788734B-6A3A-4A49-A4CE-B5C2743EE0E3}" type="presParOf" srcId="{BFF378C3-8746-4B67-AAFB-C6835B9A3438}" destId="{755E2F5F-1EF7-4F16-9936-799B94DB4DCE}" srcOrd="0" destOrd="0" presId="urn:microsoft.com/office/officeart/2005/8/layout/vList3"/>
    <dgm:cxn modelId="{1969208B-EF6E-4452-8DF6-ED9A2DE30C3E}" type="presParOf" srcId="{BFF378C3-8746-4B67-AAFB-C6835B9A3438}" destId="{65D613DB-0725-4EC5-97AD-58105E8DC729}" srcOrd="1" destOrd="0" presId="urn:microsoft.com/office/officeart/2005/8/layout/vList3"/>
    <dgm:cxn modelId="{0C7E4E9E-7EEC-40F8-8A6D-745DCCC4D337}" type="presParOf" srcId="{46A36697-59BB-4F7F-BDE7-02CA2C30ACDD}" destId="{E47C3D39-1013-4EDA-98F0-9B51E619C512}" srcOrd="1" destOrd="0" presId="urn:microsoft.com/office/officeart/2005/8/layout/vList3"/>
    <dgm:cxn modelId="{CCE474EA-AA31-4000-86B6-D34BEF9B5641}" type="presParOf" srcId="{46A36697-59BB-4F7F-BDE7-02CA2C30ACDD}" destId="{B105FA5B-6F70-4824-BDC4-37689CEE7782}" srcOrd="2" destOrd="0" presId="urn:microsoft.com/office/officeart/2005/8/layout/vList3"/>
    <dgm:cxn modelId="{7ED9C38C-2FBF-4D88-84DF-31D90921ABAD}" type="presParOf" srcId="{B105FA5B-6F70-4824-BDC4-37689CEE7782}" destId="{938B59A3-9782-4DB7-8850-4110F1FBFCF2}" srcOrd="0" destOrd="0" presId="urn:microsoft.com/office/officeart/2005/8/layout/vList3"/>
    <dgm:cxn modelId="{1B7166E5-4DA1-4C69-A474-39A56512867E}" type="presParOf" srcId="{B105FA5B-6F70-4824-BDC4-37689CEE7782}" destId="{BCC55FA9-64A5-41A7-98D3-17F1F9571624}" srcOrd="1" destOrd="0" presId="urn:microsoft.com/office/officeart/2005/8/layout/vList3"/>
    <dgm:cxn modelId="{5A31D8BD-D32E-4EE8-8EE9-4019E2C4189E}" type="presParOf" srcId="{46A36697-59BB-4F7F-BDE7-02CA2C30ACDD}" destId="{1B48BCCC-AB4C-4BD5-B0D7-93E802734AC0}" srcOrd="3" destOrd="0" presId="urn:microsoft.com/office/officeart/2005/8/layout/vList3"/>
    <dgm:cxn modelId="{74F71C77-4B95-4604-8ABD-E7B38B1C3C9D}" type="presParOf" srcId="{46A36697-59BB-4F7F-BDE7-02CA2C30ACDD}" destId="{F9A664E2-6BCF-4106-8FAB-399FD3DC9337}" srcOrd="4" destOrd="0" presId="urn:microsoft.com/office/officeart/2005/8/layout/vList3"/>
    <dgm:cxn modelId="{A7C46261-3FDB-44B2-90A1-CF717A092C23}" type="presParOf" srcId="{F9A664E2-6BCF-4106-8FAB-399FD3DC9337}" destId="{7424D475-1EAB-42A8-B768-CF1103DC7A94}" srcOrd="0" destOrd="0" presId="urn:microsoft.com/office/officeart/2005/8/layout/vList3"/>
    <dgm:cxn modelId="{CED83C2B-C203-40B3-97B3-F14808A9FAC0}" type="presParOf" srcId="{F9A664E2-6BCF-4106-8FAB-399FD3DC9337}" destId="{02232C84-6E8E-46C8-86AA-F3F7CB117550}"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017285-EED4-41DA-BB18-532E822E8C74}"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B1B6342F-312A-44CB-8E41-1313FF61A375}">
      <dgm:prSet/>
      <dgm:spPr/>
      <dgm:t>
        <a:bodyPr/>
        <a:lstStyle/>
        <a:p>
          <a:r>
            <a:rPr lang="fa-IR"/>
            <a:t>انواع بازی </a:t>
          </a:r>
          <a:endParaRPr lang="en-US"/>
        </a:p>
      </dgm:t>
    </dgm:pt>
    <dgm:pt modelId="{41708005-E8CC-4225-A0E5-2326C2D25F37}" type="parTrans" cxnId="{00C13834-993B-4AF1-A38D-6AA3F6E84A85}">
      <dgm:prSet/>
      <dgm:spPr/>
      <dgm:t>
        <a:bodyPr/>
        <a:lstStyle/>
        <a:p>
          <a:endParaRPr lang="en-US"/>
        </a:p>
      </dgm:t>
    </dgm:pt>
    <dgm:pt modelId="{B1B661A2-DA35-44F9-8D4A-617DB711314F}" type="sibTrans" cxnId="{00C13834-993B-4AF1-A38D-6AA3F6E84A85}">
      <dgm:prSet/>
      <dgm:spPr/>
      <dgm:t>
        <a:bodyPr/>
        <a:lstStyle/>
        <a:p>
          <a:endParaRPr lang="en-US"/>
        </a:p>
      </dgm:t>
    </dgm:pt>
    <dgm:pt modelId="{807C8105-2D26-4BE8-83E1-C3D290B49EF4}">
      <dgm:prSet/>
      <dgm:spPr/>
      <dgm:t>
        <a:bodyPr/>
        <a:lstStyle/>
        <a:p>
          <a:r>
            <a:rPr lang="fa-IR"/>
            <a:t>پیاژه:1. مهارتی      2. نمادین         3. باقاعده</a:t>
          </a:r>
          <a:endParaRPr lang="en-US"/>
        </a:p>
      </dgm:t>
    </dgm:pt>
    <dgm:pt modelId="{E8D4BD9B-FBE1-4B31-B1ED-869D31C03ADD}" type="parTrans" cxnId="{61D683AA-D675-4B08-ACA5-81C65F289553}">
      <dgm:prSet/>
      <dgm:spPr/>
      <dgm:t>
        <a:bodyPr/>
        <a:lstStyle/>
        <a:p>
          <a:endParaRPr lang="en-US"/>
        </a:p>
      </dgm:t>
    </dgm:pt>
    <dgm:pt modelId="{5D06F641-CC7C-44AF-882F-541E707B4A36}" type="sibTrans" cxnId="{61D683AA-D675-4B08-ACA5-81C65F289553}">
      <dgm:prSet/>
      <dgm:spPr/>
      <dgm:t>
        <a:bodyPr/>
        <a:lstStyle/>
        <a:p>
          <a:endParaRPr lang="en-US"/>
        </a:p>
      </dgm:t>
    </dgm:pt>
    <dgm:pt modelId="{5D5AE050-8D7C-4918-997C-576CE9DC8E73}">
      <dgm:prSet/>
      <dgm:spPr/>
      <dgm:t>
        <a:bodyPr/>
        <a:lstStyle/>
        <a:p>
          <a:r>
            <a:rPr lang="fa-IR"/>
            <a:t>لی:1. تجربه ای        2. خلاقانه       3. نمایشی</a:t>
          </a:r>
          <a:endParaRPr lang="en-US"/>
        </a:p>
      </dgm:t>
    </dgm:pt>
    <dgm:pt modelId="{0F2D6602-BA4E-4727-A4F5-F14246349EA2}" type="parTrans" cxnId="{AC07F36D-4829-4225-A97E-D4057FC30351}">
      <dgm:prSet/>
      <dgm:spPr/>
      <dgm:t>
        <a:bodyPr/>
        <a:lstStyle/>
        <a:p>
          <a:endParaRPr lang="en-US"/>
        </a:p>
      </dgm:t>
    </dgm:pt>
    <dgm:pt modelId="{08AEC963-0570-4E77-A513-C98E8F9B44EF}" type="sibTrans" cxnId="{AC07F36D-4829-4225-A97E-D4057FC30351}">
      <dgm:prSet/>
      <dgm:spPr/>
      <dgm:t>
        <a:bodyPr/>
        <a:lstStyle/>
        <a:p>
          <a:endParaRPr lang="en-US"/>
        </a:p>
      </dgm:t>
    </dgm:pt>
    <dgm:pt modelId="{0FFD1D13-4404-4586-A207-B51F4171C0DB}" type="pres">
      <dgm:prSet presAssocID="{79017285-EED4-41DA-BB18-532E822E8C74}" presName="compositeShape" presStyleCnt="0">
        <dgm:presLayoutVars>
          <dgm:chMax val="7"/>
          <dgm:dir/>
          <dgm:resizeHandles val="exact"/>
        </dgm:presLayoutVars>
      </dgm:prSet>
      <dgm:spPr/>
      <dgm:t>
        <a:bodyPr/>
        <a:lstStyle/>
        <a:p>
          <a:endParaRPr lang="en-US"/>
        </a:p>
      </dgm:t>
    </dgm:pt>
    <dgm:pt modelId="{A327904C-E758-4077-A5F1-1EA3FE3F0F3A}" type="pres">
      <dgm:prSet presAssocID="{B1B6342F-312A-44CB-8E41-1313FF61A375}" presName="circ1" presStyleLbl="vennNode1" presStyleIdx="0" presStyleCnt="3"/>
      <dgm:spPr/>
      <dgm:t>
        <a:bodyPr/>
        <a:lstStyle/>
        <a:p>
          <a:endParaRPr lang="en-US"/>
        </a:p>
      </dgm:t>
    </dgm:pt>
    <dgm:pt modelId="{A5ED7964-9622-4328-BC0C-D57F8C02A2F7}" type="pres">
      <dgm:prSet presAssocID="{B1B6342F-312A-44CB-8E41-1313FF61A375}" presName="circ1Tx" presStyleLbl="revTx" presStyleIdx="0" presStyleCnt="0">
        <dgm:presLayoutVars>
          <dgm:chMax val="0"/>
          <dgm:chPref val="0"/>
          <dgm:bulletEnabled val="1"/>
        </dgm:presLayoutVars>
      </dgm:prSet>
      <dgm:spPr/>
      <dgm:t>
        <a:bodyPr/>
        <a:lstStyle/>
        <a:p>
          <a:endParaRPr lang="en-US"/>
        </a:p>
      </dgm:t>
    </dgm:pt>
    <dgm:pt modelId="{989365F9-8B9D-4FBC-A97F-438BD43577BE}" type="pres">
      <dgm:prSet presAssocID="{807C8105-2D26-4BE8-83E1-C3D290B49EF4}" presName="circ2" presStyleLbl="vennNode1" presStyleIdx="1" presStyleCnt="3"/>
      <dgm:spPr/>
      <dgm:t>
        <a:bodyPr/>
        <a:lstStyle/>
        <a:p>
          <a:endParaRPr lang="en-US"/>
        </a:p>
      </dgm:t>
    </dgm:pt>
    <dgm:pt modelId="{0599750E-91F6-47EF-BD71-9BB3AE43B566}" type="pres">
      <dgm:prSet presAssocID="{807C8105-2D26-4BE8-83E1-C3D290B49EF4}" presName="circ2Tx" presStyleLbl="revTx" presStyleIdx="0" presStyleCnt="0">
        <dgm:presLayoutVars>
          <dgm:chMax val="0"/>
          <dgm:chPref val="0"/>
          <dgm:bulletEnabled val="1"/>
        </dgm:presLayoutVars>
      </dgm:prSet>
      <dgm:spPr/>
      <dgm:t>
        <a:bodyPr/>
        <a:lstStyle/>
        <a:p>
          <a:endParaRPr lang="en-US"/>
        </a:p>
      </dgm:t>
    </dgm:pt>
    <dgm:pt modelId="{9E4D6A30-7D73-4FD0-A0F4-069D767632A1}" type="pres">
      <dgm:prSet presAssocID="{5D5AE050-8D7C-4918-997C-576CE9DC8E73}" presName="circ3" presStyleLbl="vennNode1" presStyleIdx="2" presStyleCnt="3"/>
      <dgm:spPr/>
      <dgm:t>
        <a:bodyPr/>
        <a:lstStyle/>
        <a:p>
          <a:endParaRPr lang="en-US"/>
        </a:p>
      </dgm:t>
    </dgm:pt>
    <dgm:pt modelId="{21627081-7D0B-47F8-9DFA-2AEE04A823B9}" type="pres">
      <dgm:prSet presAssocID="{5D5AE050-8D7C-4918-997C-576CE9DC8E73}" presName="circ3Tx" presStyleLbl="revTx" presStyleIdx="0" presStyleCnt="0">
        <dgm:presLayoutVars>
          <dgm:chMax val="0"/>
          <dgm:chPref val="0"/>
          <dgm:bulletEnabled val="1"/>
        </dgm:presLayoutVars>
      </dgm:prSet>
      <dgm:spPr/>
      <dgm:t>
        <a:bodyPr/>
        <a:lstStyle/>
        <a:p>
          <a:endParaRPr lang="en-US"/>
        </a:p>
      </dgm:t>
    </dgm:pt>
  </dgm:ptLst>
  <dgm:cxnLst>
    <dgm:cxn modelId="{C945EB82-5D5B-4D32-9347-1D9EE08F1FFC}" type="presOf" srcId="{807C8105-2D26-4BE8-83E1-C3D290B49EF4}" destId="{0599750E-91F6-47EF-BD71-9BB3AE43B566}" srcOrd="1" destOrd="0" presId="urn:microsoft.com/office/officeart/2005/8/layout/venn1"/>
    <dgm:cxn modelId="{2D26426F-BFED-44DC-9414-771A42B17864}" type="presOf" srcId="{B1B6342F-312A-44CB-8E41-1313FF61A375}" destId="{A327904C-E758-4077-A5F1-1EA3FE3F0F3A}" srcOrd="0" destOrd="0" presId="urn:microsoft.com/office/officeart/2005/8/layout/venn1"/>
    <dgm:cxn modelId="{AC07F36D-4829-4225-A97E-D4057FC30351}" srcId="{79017285-EED4-41DA-BB18-532E822E8C74}" destId="{5D5AE050-8D7C-4918-997C-576CE9DC8E73}" srcOrd="2" destOrd="0" parTransId="{0F2D6602-BA4E-4727-A4F5-F14246349EA2}" sibTransId="{08AEC963-0570-4E77-A513-C98E8F9B44EF}"/>
    <dgm:cxn modelId="{00C13834-993B-4AF1-A38D-6AA3F6E84A85}" srcId="{79017285-EED4-41DA-BB18-532E822E8C74}" destId="{B1B6342F-312A-44CB-8E41-1313FF61A375}" srcOrd="0" destOrd="0" parTransId="{41708005-E8CC-4225-A0E5-2326C2D25F37}" sibTransId="{B1B661A2-DA35-44F9-8D4A-617DB711314F}"/>
    <dgm:cxn modelId="{336AC46D-A15F-4535-A82D-D6D96029E377}" type="presOf" srcId="{5D5AE050-8D7C-4918-997C-576CE9DC8E73}" destId="{9E4D6A30-7D73-4FD0-A0F4-069D767632A1}" srcOrd="0" destOrd="0" presId="urn:microsoft.com/office/officeart/2005/8/layout/venn1"/>
    <dgm:cxn modelId="{88C5030F-3042-469E-9D50-5191415642EC}" type="presOf" srcId="{807C8105-2D26-4BE8-83E1-C3D290B49EF4}" destId="{989365F9-8B9D-4FBC-A97F-438BD43577BE}" srcOrd="0" destOrd="0" presId="urn:microsoft.com/office/officeart/2005/8/layout/venn1"/>
    <dgm:cxn modelId="{61D683AA-D675-4B08-ACA5-81C65F289553}" srcId="{79017285-EED4-41DA-BB18-532E822E8C74}" destId="{807C8105-2D26-4BE8-83E1-C3D290B49EF4}" srcOrd="1" destOrd="0" parTransId="{E8D4BD9B-FBE1-4B31-B1ED-869D31C03ADD}" sibTransId="{5D06F641-CC7C-44AF-882F-541E707B4A36}"/>
    <dgm:cxn modelId="{AE0A10FF-692F-4A2D-AEE9-2A5837C19C97}" type="presOf" srcId="{B1B6342F-312A-44CB-8E41-1313FF61A375}" destId="{A5ED7964-9622-4328-BC0C-D57F8C02A2F7}" srcOrd="1" destOrd="0" presId="urn:microsoft.com/office/officeart/2005/8/layout/venn1"/>
    <dgm:cxn modelId="{2095D6CE-2A2D-4E61-828B-21B25050B91A}" type="presOf" srcId="{5D5AE050-8D7C-4918-997C-576CE9DC8E73}" destId="{21627081-7D0B-47F8-9DFA-2AEE04A823B9}" srcOrd="1" destOrd="0" presId="urn:microsoft.com/office/officeart/2005/8/layout/venn1"/>
    <dgm:cxn modelId="{203D8CD3-5976-4637-B1C4-B8F3E5021094}" type="presOf" srcId="{79017285-EED4-41DA-BB18-532E822E8C74}" destId="{0FFD1D13-4404-4586-A207-B51F4171C0DB}" srcOrd="0" destOrd="0" presId="urn:microsoft.com/office/officeart/2005/8/layout/venn1"/>
    <dgm:cxn modelId="{701065B5-90C3-45E7-B22A-F7DE7F4D28D3}" type="presParOf" srcId="{0FFD1D13-4404-4586-A207-B51F4171C0DB}" destId="{A327904C-E758-4077-A5F1-1EA3FE3F0F3A}" srcOrd="0" destOrd="0" presId="urn:microsoft.com/office/officeart/2005/8/layout/venn1"/>
    <dgm:cxn modelId="{A8BDEE77-557C-4ECA-96AC-8B5BCB883770}" type="presParOf" srcId="{0FFD1D13-4404-4586-A207-B51F4171C0DB}" destId="{A5ED7964-9622-4328-BC0C-D57F8C02A2F7}" srcOrd="1" destOrd="0" presId="urn:microsoft.com/office/officeart/2005/8/layout/venn1"/>
    <dgm:cxn modelId="{3C80095E-3719-42D4-A955-69E0AA7B74FE}" type="presParOf" srcId="{0FFD1D13-4404-4586-A207-B51F4171C0DB}" destId="{989365F9-8B9D-4FBC-A97F-438BD43577BE}" srcOrd="2" destOrd="0" presId="urn:microsoft.com/office/officeart/2005/8/layout/venn1"/>
    <dgm:cxn modelId="{59315613-286C-45BE-AD5B-25D275205D23}" type="presParOf" srcId="{0FFD1D13-4404-4586-A207-B51F4171C0DB}" destId="{0599750E-91F6-47EF-BD71-9BB3AE43B566}" srcOrd="3" destOrd="0" presId="urn:microsoft.com/office/officeart/2005/8/layout/venn1"/>
    <dgm:cxn modelId="{EC824963-5C69-49E8-9847-1E4067372169}" type="presParOf" srcId="{0FFD1D13-4404-4586-A207-B51F4171C0DB}" destId="{9E4D6A30-7D73-4FD0-A0F4-069D767632A1}" srcOrd="4" destOrd="0" presId="urn:microsoft.com/office/officeart/2005/8/layout/venn1"/>
    <dgm:cxn modelId="{304EA487-B21B-4655-85D4-46BE34C4D3D3}" type="presParOf" srcId="{0FFD1D13-4404-4586-A207-B51F4171C0DB}" destId="{21627081-7D0B-47F8-9DFA-2AEE04A823B9}"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B7B08F-D879-43C2-90D4-3827ACEE4A17}"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2816A0C3-CFED-4E46-B510-2B2EEC0D924B}">
      <dgm:prSet/>
      <dgm:spPr/>
      <dgm:t>
        <a:bodyPr/>
        <a:lstStyle/>
        <a:p>
          <a:r>
            <a:rPr lang="fa-IR" dirty="0"/>
            <a:t>دیدگاه روانکاوی</a:t>
          </a:r>
          <a:endParaRPr lang="en-US" dirty="0"/>
        </a:p>
      </dgm:t>
    </dgm:pt>
    <dgm:pt modelId="{47BD1C91-BED1-4EA8-B3B0-223C33A44B50}" type="parTrans" cxnId="{13FA6412-D849-4FFE-9B24-21A375FA36E3}">
      <dgm:prSet/>
      <dgm:spPr/>
      <dgm:t>
        <a:bodyPr/>
        <a:lstStyle/>
        <a:p>
          <a:endParaRPr lang="en-US"/>
        </a:p>
      </dgm:t>
    </dgm:pt>
    <dgm:pt modelId="{B0179BEC-66BC-49DC-BD3A-1DA2CB15F09A}" type="sibTrans" cxnId="{13FA6412-D849-4FFE-9B24-21A375FA36E3}">
      <dgm:prSet/>
      <dgm:spPr/>
      <dgm:t>
        <a:bodyPr/>
        <a:lstStyle/>
        <a:p>
          <a:endParaRPr lang="en-US"/>
        </a:p>
      </dgm:t>
    </dgm:pt>
    <dgm:pt modelId="{5B740CF3-FC70-4905-A678-687D8816F268}">
      <dgm:prSet/>
      <dgm:spPr/>
      <dgm:t>
        <a:bodyPr/>
        <a:lstStyle/>
        <a:p>
          <a:endParaRPr lang="en-US" dirty="0"/>
        </a:p>
      </dgm:t>
    </dgm:pt>
    <dgm:pt modelId="{C0013564-1382-4067-91F7-A249C0A72A74}" type="parTrans" cxnId="{EF51B1A8-0C61-44DA-8B8F-2E03D111F80B}">
      <dgm:prSet/>
      <dgm:spPr/>
      <dgm:t>
        <a:bodyPr/>
        <a:lstStyle/>
        <a:p>
          <a:endParaRPr lang="en-US"/>
        </a:p>
      </dgm:t>
    </dgm:pt>
    <dgm:pt modelId="{14E86893-D4D1-4C8B-B237-97067FC6B89D}" type="sibTrans" cxnId="{EF51B1A8-0C61-44DA-8B8F-2E03D111F80B}">
      <dgm:prSet/>
      <dgm:spPr/>
      <dgm:t>
        <a:bodyPr/>
        <a:lstStyle/>
        <a:p>
          <a:endParaRPr lang="en-US"/>
        </a:p>
      </dgm:t>
    </dgm:pt>
    <dgm:pt modelId="{4E715675-0BB7-4473-8632-D5FF0F39DCE9}">
      <dgm:prSet/>
      <dgm:spPr/>
      <dgm:t>
        <a:bodyPr/>
        <a:lstStyle/>
        <a:p>
          <a:r>
            <a:rPr lang="fa-IR"/>
            <a:t>فروید </a:t>
          </a:r>
          <a:endParaRPr lang="en-US"/>
        </a:p>
      </dgm:t>
    </dgm:pt>
    <dgm:pt modelId="{52EDA428-0170-4E59-82FD-B8A927517B06}" type="parTrans" cxnId="{B0514C9C-BEF0-4B6F-85B5-4E0CEC0027A5}">
      <dgm:prSet/>
      <dgm:spPr/>
      <dgm:t>
        <a:bodyPr/>
        <a:lstStyle/>
        <a:p>
          <a:endParaRPr lang="en-US"/>
        </a:p>
      </dgm:t>
    </dgm:pt>
    <dgm:pt modelId="{3FCCE89E-DA39-4DAB-AFA1-BB64E277D116}" type="sibTrans" cxnId="{B0514C9C-BEF0-4B6F-85B5-4E0CEC0027A5}">
      <dgm:prSet/>
      <dgm:spPr/>
      <dgm:t>
        <a:bodyPr/>
        <a:lstStyle/>
        <a:p>
          <a:endParaRPr lang="en-US"/>
        </a:p>
      </dgm:t>
    </dgm:pt>
    <dgm:pt modelId="{1A100D5D-C158-443A-ADB9-EC7E00EFC214}">
      <dgm:prSet/>
      <dgm:spPr/>
      <dgm:t>
        <a:bodyPr/>
        <a:lstStyle/>
        <a:p>
          <a:r>
            <a:rPr lang="fa-IR"/>
            <a:t>ملانی کلاین </a:t>
          </a:r>
          <a:endParaRPr lang="en-US"/>
        </a:p>
      </dgm:t>
    </dgm:pt>
    <dgm:pt modelId="{6C5BC7F9-AAF3-40A1-B07F-845883644D78}" type="parTrans" cxnId="{31148027-C8D9-4D14-BD9F-FCFD106942BA}">
      <dgm:prSet/>
      <dgm:spPr/>
      <dgm:t>
        <a:bodyPr/>
        <a:lstStyle/>
        <a:p>
          <a:endParaRPr lang="en-US"/>
        </a:p>
      </dgm:t>
    </dgm:pt>
    <dgm:pt modelId="{04A4181F-2CEF-40E7-A997-10545C3E7BC3}" type="sibTrans" cxnId="{31148027-C8D9-4D14-BD9F-FCFD106942BA}">
      <dgm:prSet/>
      <dgm:spPr/>
      <dgm:t>
        <a:bodyPr/>
        <a:lstStyle/>
        <a:p>
          <a:endParaRPr lang="en-US"/>
        </a:p>
      </dgm:t>
    </dgm:pt>
    <dgm:pt modelId="{63DCDAA1-AB08-4CF0-BA7D-64559EE51371}">
      <dgm:prSet/>
      <dgm:spPr/>
      <dgm:t>
        <a:bodyPr/>
        <a:lstStyle/>
        <a:p>
          <a:r>
            <a:rPr lang="fa-IR"/>
            <a:t>انافروید</a:t>
          </a:r>
          <a:endParaRPr lang="en-US"/>
        </a:p>
      </dgm:t>
    </dgm:pt>
    <dgm:pt modelId="{AE3AEE9E-874A-4D97-A9B1-A9DAB3D82714}" type="parTrans" cxnId="{400A890B-58E9-4B96-BA59-DB5875442946}">
      <dgm:prSet/>
      <dgm:spPr/>
      <dgm:t>
        <a:bodyPr/>
        <a:lstStyle/>
        <a:p>
          <a:endParaRPr lang="en-US"/>
        </a:p>
      </dgm:t>
    </dgm:pt>
    <dgm:pt modelId="{3BF8D8EF-6FA4-44B3-A058-780F48FC4E96}" type="sibTrans" cxnId="{400A890B-58E9-4B96-BA59-DB5875442946}">
      <dgm:prSet/>
      <dgm:spPr/>
      <dgm:t>
        <a:bodyPr/>
        <a:lstStyle/>
        <a:p>
          <a:endParaRPr lang="en-US"/>
        </a:p>
      </dgm:t>
    </dgm:pt>
    <dgm:pt modelId="{8BB8127E-9BB8-4E1B-9A5C-1D09B253BBA7}">
      <dgm:prSet/>
      <dgm:spPr/>
      <dgm:t>
        <a:bodyPr/>
        <a:lstStyle/>
        <a:p>
          <a:endParaRPr lang="en-US"/>
        </a:p>
      </dgm:t>
    </dgm:pt>
    <dgm:pt modelId="{F44A39F3-7AEF-400F-9938-82DAE14A3D1F}" type="parTrans" cxnId="{BAD17C5E-C486-460B-B389-63F111F679D6}">
      <dgm:prSet/>
      <dgm:spPr/>
      <dgm:t>
        <a:bodyPr/>
        <a:lstStyle/>
        <a:p>
          <a:endParaRPr lang="en-US"/>
        </a:p>
      </dgm:t>
    </dgm:pt>
    <dgm:pt modelId="{0F9308B6-2811-4894-9371-771DDAF1FE56}" type="sibTrans" cxnId="{BAD17C5E-C486-460B-B389-63F111F679D6}">
      <dgm:prSet/>
      <dgm:spPr/>
      <dgm:t>
        <a:bodyPr/>
        <a:lstStyle/>
        <a:p>
          <a:endParaRPr lang="en-US"/>
        </a:p>
      </dgm:t>
    </dgm:pt>
    <dgm:pt modelId="{D6C2F502-4D01-4EB0-9CE0-185718B75F73}" type="pres">
      <dgm:prSet presAssocID="{EBB7B08F-D879-43C2-90D4-3827ACEE4A17}" presName="compositeShape" presStyleCnt="0">
        <dgm:presLayoutVars>
          <dgm:chMax val="7"/>
          <dgm:dir/>
          <dgm:resizeHandles val="exact"/>
        </dgm:presLayoutVars>
      </dgm:prSet>
      <dgm:spPr/>
      <dgm:t>
        <a:bodyPr/>
        <a:lstStyle/>
        <a:p>
          <a:endParaRPr lang="en-US"/>
        </a:p>
      </dgm:t>
    </dgm:pt>
    <dgm:pt modelId="{B8C0FBBF-8D6E-453D-B590-16B1252E55B4}" type="pres">
      <dgm:prSet presAssocID="{2816A0C3-CFED-4E46-B510-2B2EEC0D924B}" presName="circ1" presStyleLbl="vennNode1" presStyleIdx="0" presStyleCnt="6"/>
      <dgm:spPr/>
    </dgm:pt>
    <dgm:pt modelId="{B7019021-1138-4164-8A49-ACD126DF9504}" type="pres">
      <dgm:prSet presAssocID="{2816A0C3-CFED-4E46-B510-2B2EEC0D924B}" presName="circ1Tx" presStyleLbl="revTx" presStyleIdx="0" presStyleCnt="0">
        <dgm:presLayoutVars>
          <dgm:chMax val="0"/>
          <dgm:chPref val="0"/>
          <dgm:bulletEnabled val="1"/>
        </dgm:presLayoutVars>
      </dgm:prSet>
      <dgm:spPr/>
      <dgm:t>
        <a:bodyPr/>
        <a:lstStyle/>
        <a:p>
          <a:endParaRPr lang="en-US"/>
        </a:p>
      </dgm:t>
    </dgm:pt>
    <dgm:pt modelId="{8DF36732-F82D-4B94-ACD1-94C0C8979B43}" type="pres">
      <dgm:prSet presAssocID="{5B740CF3-FC70-4905-A678-687D8816F268}" presName="circ2" presStyleLbl="vennNode1" presStyleIdx="1" presStyleCnt="6"/>
      <dgm:spPr/>
    </dgm:pt>
    <dgm:pt modelId="{FBCED628-CE76-439D-A65B-1CED72DA74D5}" type="pres">
      <dgm:prSet presAssocID="{5B740CF3-FC70-4905-A678-687D8816F268}" presName="circ2Tx" presStyleLbl="revTx" presStyleIdx="0" presStyleCnt="0">
        <dgm:presLayoutVars>
          <dgm:chMax val="0"/>
          <dgm:chPref val="0"/>
          <dgm:bulletEnabled val="1"/>
        </dgm:presLayoutVars>
      </dgm:prSet>
      <dgm:spPr/>
      <dgm:t>
        <a:bodyPr/>
        <a:lstStyle/>
        <a:p>
          <a:endParaRPr lang="en-US"/>
        </a:p>
      </dgm:t>
    </dgm:pt>
    <dgm:pt modelId="{888AF37E-38CB-4A34-91C4-03136AF33AE9}" type="pres">
      <dgm:prSet presAssocID="{4E715675-0BB7-4473-8632-D5FF0F39DCE9}" presName="circ3" presStyleLbl="vennNode1" presStyleIdx="2" presStyleCnt="6"/>
      <dgm:spPr/>
    </dgm:pt>
    <dgm:pt modelId="{AB17C13C-3BE4-4EEC-97CD-86B63BE23CE2}" type="pres">
      <dgm:prSet presAssocID="{4E715675-0BB7-4473-8632-D5FF0F39DCE9}" presName="circ3Tx" presStyleLbl="revTx" presStyleIdx="0" presStyleCnt="0">
        <dgm:presLayoutVars>
          <dgm:chMax val="0"/>
          <dgm:chPref val="0"/>
          <dgm:bulletEnabled val="1"/>
        </dgm:presLayoutVars>
      </dgm:prSet>
      <dgm:spPr/>
      <dgm:t>
        <a:bodyPr/>
        <a:lstStyle/>
        <a:p>
          <a:endParaRPr lang="en-US"/>
        </a:p>
      </dgm:t>
    </dgm:pt>
    <dgm:pt modelId="{A7DAD1D8-9837-41B6-8595-D92E24A5729C}" type="pres">
      <dgm:prSet presAssocID="{1A100D5D-C158-443A-ADB9-EC7E00EFC214}" presName="circ4" presStyleLbl="vennNode1" presStyleIdx="3" presStyleCnt="6"/>
      <dgm:spPr/>
    </dgm:pt>
    <dgm:pt modelId="{7E7518B9-D20A-4697-8471-D6ECADF3EA38}" type="pres">
      <dgm:prSet presAssocID="{1A100D5D-C158-443A-ADB9-EC7E00EFC214}" presName="circ4Tx" presStyleLbl="revTx" presStyleIdx="0" presStyleCnt="0">
        <dgm:presLayoutVars>
          <dgm:chMax val="0"/>
          <dgm:chPref val="0"/>
          <dgm:bulletEnabled val="1"/>
        </dgm:presLayoutVars>
      </dgm:prSet>
      <dgm:spPr/>
      <dgm:t>
        <a:bodyPr/>
        <a:lstStyle/>
        <a:p>
          <a:endParaRPr lang="en-US"/>
        </a:p>
      </dgm:t>
    </dgm:pt>
    <dgm:pt modelId="{865E7A9E-A80B-4B8D-9834-52F337C6524D}" type="pres">
      <dgm:prSet presAssocID="{63DCDAA1-AB08-4CF0-BA7D-64559EE51371}" presName="circ5" presStyleLbl="vennNode1" presStyleIdx="4" presStyleCnt="6"/>
      <dgm:spPr/>
    </dgm:pt>
    <dgm:pt modelId="{CBC8D2E4-773D-4DA6-AD96-E6D9184FED2C}" type="pres">
      <dgm:prSet presAssocID="{63DCDAA1-AB08-4CF0-BA7D-64559EE51371}" presName="circ5Tx" presStyleLbl="revTx" presStyleIdx="0" presStyleCnt="0">
        <dgm:presLayoutVars>
          <dgm:chMax val="0"/>
          <dgm:chPref val="0"/>
          <dgm:bulletEnabled val="1"/>
        </dgm:presLayoutVars>
      </dgm:prSet>
      <dgm:spPr/>
      <dgm:t>
        <a:bodyPr/>
        <a:lstStyle/>
        <a:p>
          <a:endParaRPr lang="en-US"/>
        </a:p>
      </dgm:t>
    </dgm:pt>
    <dgm:pt modelId="{C93AB3A7-7C1C-45E1-919C-961039E63E11}" type="pres">
      <dgm:prSet presAssocID="{8BB8127E-9BB8-4E1B-9A5C-1D09B253BBA7}" presName="circ6" presStyleLbl="vennNode1" presStyleIdx="5" presStyleCnt="6"/>
      <dgm:spPr/>
    </dgm:pt>
    <dgm:pt modelId="{AA954A56-282D-4315-89B9-2E7F6D30BD22}" type="pres">
      <dgm:prSet presAssocID="{8BB8127E-9BB8-4E1B-9A5C-1D09B253BBA7}" presName="circ6Tx" presStyleLbl="revTx" presStyleIdx="0" presStyleCnt="0">
        <dgm:presLayoutVars>
          <dgm:chMax val="0"/>
          <dgm:chPref val="0"/>
          <dgm:bulletEnabled val="1"/>
        </dgm:presLayoutVars>
      </dgm:prSet>
      <dgm:spPr/>
      <dgm:t>
        <a:bodyPr/>
        <a:lstStyle/>
        <a:p>
          <a:endParaRPr lang="en-US"/>
        </a:p>
      </dgm:t>
    </dgm:pt>
  </dgm:ptLst>
  <dgm:cxnLst>
    <dgm:cxn modelId="{750CFC6B-C041-41E0-B298-778B9ADB223A}" type="presOf" srcId="{EBB7B08F-D879-43C2-90D4-3827ACEE4A17}" destId="{D6C2F502-4D01-4EB0-9CE0-185718B75F73}" srcOrd="0" destOrd="0" presId="urn:microsoft.com/office/officeart/2005/8/layout/venn1"/>
    <dgm:cxn modelId="{9B3EEA07-3225-499B-8544-A23C9181F28A}" type="presOf" srcId="{5B740CF3-FC70-4905-A678-687D8816F268}" destId="{FBCED628-CE76-439D-A65B-1CED72DA74D5}" srcOrd="0" destOrd="0" presId="urn:microsoft.com/office/officeart/2005/8/layout/venn1"/>
    <dgm:cxn modelId="{BAD17C5E-C486-460B-B389-63F111F679D6}" srcId="{EBB7B08F-D879-43C2-90D4-3827ACEE4A17}" destId="{8BB8127E-9BB8-4E1B-9A5C-1D09B253BBA7}" srcOrd="5" destOrd="0" parTransId="{F44A39F3-7AEF-400F-9938-82DAE14A3D1F}" sibTransId="{0F9308B6-2811-4894-9371-771DDAF1FE56}"/>
    <dgm:cxn modelId="{3ED5562C-7B11-4E8E-80AE-C853600E3CB8}" type="presOf" srcId="{4E715675-0BB7-4473-8632-D5FF0F39DCE9}" destId="{AB17C13C-3BE4-4EEC-97CD-86B63BE23CE2}" srcOrd="0" destOrd="0" presId="urn:microsoft.com/office/officeart/2005/8/layout/venn1"/>
    <dgm:cxn modelId="{CB0DA010-ADAE-4E65-9957-1C742AD7575D}" type="presOf" srcId="{8BB8127E-9BB8-4E1B-9A5C-1D09B253BBA7}" destId="{AA954A56-282D-4315-89B9-2E7F6D30BD22}" srcOrd="0" destOrd="0" presId="urn:microsoft.com/office/officeart/2005/8/layout/venn1"/>
    <dgm:cxn modelId="{25C5353F-C05B-46E4-AE41-0B160F811882}" type="presOf" srcId="{63DCDAA1-AB08-4CF0-BA7D-64559EE51371}" destId="{CBC8D2E4-773D-4DA6-AD96-E6D9184FED2C}" srcOrd="0" destOrd="0" presId="urn:microsoft.com/office/officeart/2005/8/layout/venn1"/>
    <dgm:cxn modelId="{13FA6412-D849-4FFE-9B24-21A375FA36E3}" srcId="{EBB7B08F-D879-43C2-90D4-3827ACEE4A17}" destId="{2816A0C3-CFED-4E46-B510-2B2EEC0D924B}" srcOrd="0" destOrd="0" parTransId="{47BD1C91-BED1-4EA8-B3B0-223C33A44B50}" sibTransId="{B0179BEC-66BC-49DC-BD3A-1DA2CB15F09A}"/>
    <dgm:cxn modelId="{F2CC42CB-5B61-4FD8-BDF2-75B6D92E549F}" type="presOf" srcId="{2816A0C3-CFED-4E46-B510-2B2EEC0D924B}" destId="{B7019021-1138-4164-8A49-ACD126DF9504}" srcOrd="0" destOrd="0" presId="urn:microsoft.com/office/officeart/2005/8/layout/venn1"/>
    <dgm:cxn modelId="{31148027-C8D9-4D14-BD9F-FCFD106942BA}" srcId="{EBB7B08F-D879-43C2-90D4-3827ACEE4A17}" destId="{1A100D5D-C158-443A-ADB9-EC7E00EFC214}" srcOrd="3" destOrd="0" parTransId="{6C5BC7F9-AAF3-40A1-B07F-845883644D78}" sibTransId="{04A4181F-2CEF-40E7-A997-10545C3E7BC3}"/>
    <dgm:cxn modelId="{EF51B1A8-0C61-44DA-8B8F-2E03D111F80B}" srcId="{EBB7B08F-D879-43C2-90D4-3827ACEE4A17}" destId="{5B740CF3-FC70-4905-A678-687D8816F268}" srcOrd="1" destOrd="0" parTransId="{C0013564-1382-4067-91F7-A249C0A72A74}" sibTransId="{14E86893-D4D1-4C8B-B237-97067FC6B89D}"/>
    <dgm:cxn modelId="{B0514C9C-BEF0-4B6F-85B5-4E0CEC0027A5}" srcId="{EBB7B08F-D879-43C2-90D4-3827ACEE4A17}" destId="{4E715675-0BB7-4473-8632-D5FF0F39DCE9}" srcOrd="2" destOrd="0" parTransId="{52EDA428-0170-4E59-82FD-B8A927517B06}" sibTransId="{3FCCE89E-DA39-4DAB-AFA1-BB64E277D116}"/>
    <dgm:cxn modelId="{84E448C5-86D2-46C7-AA71-77C1680EBA82}" type="presOf" srcId="{1A100D5D-C158-443A-ADB9-EC7E00EFC214}" destId="{7E7518B9-D20A-4697-8471-D6ECADF3EA38}" srcOrd="0" destOrd="0" presId="urn:microsoft.com/office/officeart/2005/8/layout/venn1"/>
    <dgm:cxn modelId="{400A890B-58E9-4B96-BA59-DB5875442946}" srcId="{EBB7B08F-D879-43C2-90D4-3827ACEE4A17}" destId="{63DCDAA1-AB08-4CF0-BA7D-64559EE51371}" srcOrd="4" destOrd="0" parTransId="{AE3AEE9E-874A-4D97-A9B1-A9DAB3D82714}" sibTransId="{3BF8D8EF-6FA4-44B3-A058-780F48FC4E96}"/>
    <dgm:cxn modelId="{1B4D569E-3E08-4D85-ACCE-BDA75E54D4D7}" type="presParOf" srcId="{D6C2F502-4D01-4EB0-9CE0-185718B75F73}" destId="{B8C0FBBF-8D6E-453D-B590-16B1252E55B4}" srcOrd="0" destOrd="0" presId="urn:microsoft.com/office/officeart/2005/8/layout/venn1"/>
    <dgm:cxn modelId="{D789615F-0F11-41B2-BA2D-225387DA3994}" type="presParOf" srcId="{D6C2F502-4D01-4EB0-9CE0-185718B75F73}" destId="{B7019021-1138-4164-8A49-ACD126DF9504}" srcOrd="1" destOrd="0" presId="urn:microsoft.com/office/officeart/2005/8/layout/venn1"/>
    <dgm:cxn modelId="{1B7F4603-2E7A-4734-ABCC-52A7A304D4B4}" type="presParOf" srcId="{D6C2F502-4D01-4EB0-9CE0-185718B75F73}" destId="{8DF36732-F82D-4B94-ACD1-94C0C8979B43}" srcOrd="2" destOrd="0" presId="urn:microsoft.com/office/officeart/2005/8/layout/venn1"/>
    <dgm:cxn modelId="{73DC967A-458A-4C16-83F7-7415D365A3E1}" type="presParOf" srcId="{D6C2F502-4D01-4EB0-9CE0-185718B75F73}" destId="{FBCED628-CE76-439D-A65B-1CED72DA74D5}" srcOrd="3" destOrd="0" presId="urn:microsoft.com/office/officeart/2005/8/layout/venn1"/>
    <dgm:cxn modelId="{05D251A2-BEDF-4392-9CF9-0CF8F5DFEE0A}" type="presParOf" srcId="{D6C2F502-4D01-4EB0-9CE0-185718B75F73}" destId="{888AF37E-38CB-4A34-91C4-03136AF33AE9}" srcOrd="4" destOrd="0" presId="urn:microsoft.com/office/officeart/2005/8/layout/venn1"/>
    <dgm:cxn modelId="{4972BCE2-CAEB-464E-96C6-F55BED7AA2E0}" type="presParOf" srcId="{D6C2F502-4D01-4EB0-9CE0-185718B75F73}" destId="{AB17C13C-3BE4-4EEC-97CD-86B63BE23CE2}" srcOrd="5" destOrd="0" presId="urn:microsoft.com/office/officeart/2005/8/layout/venn1"/>
    <dgm:cxn modelId="{1A59CDD2-975F-416E-9306-4CAB65C7D0A0}" type="presParOf" srcId="{D6C2F502-4D01-4EB0-9CE0-185718B75F73}" destId="{A7DAD1D8-9837-41B6-8595-D92E24A5729C}" srcOrd="6" destOrd="0" presId="urn:microsoft.com/office/officeart/2005/8/layout/venn1"/>
    <dgm:cxn modelId="{2A6C4E81-54D5-47EF-B9A9-42B9611CA8A2}" type="presParOf" srcId="{D6C2F502-4D01-4EB0-9CE0-185718B75F73}" destId="{7E7518B9-D20A-4697-8471-D6ECADF3EA38}" srcOrd="7" destOrd="0" presId="urn:microsoft.com/office/officeart/2005/8/layout/venn1"/>
    <dgm:cxn modelId="{68FA1314-7515-46A3-998C-0F9BD34A6FC0}" type="presParOf" srcId="{D6C2F502-4D01-4EB0-9CE0-185718B75F73}" destId="{865E7A9E-A80B-4B8D-9834-52F337C6524D}" srcOrd="8" destOrd="0" presId="urn:microsoft.com/office/officeart/2005/8/layout/venn1"/>
    <dgm:cxn modelId="{4CB3BF79-5F19-4879-BE37-D1E22D264F5E}" type="presParOf" srcId="{D6C2F502-4D01-4EB0-9CE0-185718B75F73}" destId="{CBC8D2E4-773D-4DA6-AD96-E6D9184FED2C}" srcOrd="9" destOrd="0" presId="urn:microsoft.com/office/officeart/2005/8/layout/venn1"/>
    <dgm:cxn modelId="{949406F4-E354-4DE2-AAF2-C5A1D0DC6A9E}" type="presParOf" srcId="{D6C2F502-4D01-4EB0-9CE0-185718B75F73}" destId="{C93AB3A7-7C1C-45E1-919C-961039E63E11}" srcOrd="10" destOrd="0" presId="urn:microsoft.com/office/officeart/2005/8/layout/venn1"/>
    <dgm:cxn modelId="{D860AAC1-3A4C-454C-A0B3-33A302D4EF1E}" type="presParOf" srcId="{D6C2F502-4D01-4EB0-9CE0-185718B75F73}" destId="{AA954A56-282D-4315-89B9-2E7F6D30BD22}" srcOrd="11"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EEA04B-3D61-4C0E-AF15-56DA63FCCA2D}" type="doc">
      <dgm:prSet loTypeId="urn:microsoft.com/office/officeart/2005/8/layout/orgChart1" loCatId="hierarchy" qsTypeId="urn:microsoft.com/office/officeart/2005/8/quickstyle/simple1" qsCatId="simple" csTypeId="urn:microsoft.com/office/officeart/2005/8/colors/accent1_2" csCatId="accent1"/>
      <dgm:spPr/>
      <dgm:t>
        <a:bodyPr/>
        <a:lstStyle/>
        <a:p>
          <a:endParaRPr lang="en-US"/>
        </a:p>
      </dgm:t>
    </dgm:pt>
    <dgm:pt modelId="{7F523701-7AAF-4D43-A16D-3C897A8B1871}">
      <dgm:prSet/>
      <dgm:spPr/>
      <dgm:t>
        <a:bodyPr/>
        <a:lstStyle/>
        <a:p>
          <a:r>
            <a:rPr lang="fa-IR"/>
            <a:t>نظریه کلاسیک </a:t>
          </a:r>
          <a:endParaRPr lang="en-US"/>
        </a:p>
      </dgm:t>
    </dgm:pt>
    <dgm:pt modelId="{E1A2D704-83A2-4E0B-9150-883EEF125B6F}" type="parTrans" cxnId="{79A27BAE-8692-4ABC-B95D-645504732D7B}">
      <dgm:prSet/>
      <dgm:spPr/>
      <dgm:t>
        <a:bodyPr/>
        <a:lstStyle/>
        <a:p>
          <a:endParaRPr lang="en-US"/>
        </a:p>
      </dgm:t>
    </dgm:pt>
    <dgm:pt modelId="{D088FC28-8383-4F2C-8B6C-DB01366B7A7E}" type="sibTrans" cxnId="{79A27BAE-8692-4ABC-B95D-645504732D7B}">
      <dgm:prSet/>
      <dgm:spPr/>
      <dgm:t>
        <a:bodyPr/>
        <a:lstStyle/>
        <a:p>
          <a:endParaRPr lang="en-US"/>
        </a:p>
      </dgm:t>
    </dgm:pt>
    <dgm:pt modelId="{B18565AD-8C84-4476-BB3A-10722304D5F8}">
      <dgm:prSet/>
      <dgm:spPr/>
      <dgm:t>
        <a:bodyPr/>
        <a:lstStyle/>
        <a:p>
          <a:r>
            <a:rPr lang="fa-IR"/>
            <a:t>نظریه اسپنسر</a:t>
          </a:r>
          <a:endParaRPr lang="en-US"/>
        </a:p>
      </dgm:t>
    </dgm:pt>
    <dgm:pt modelId="{3F48136C-3D1F-4257-9BBE-CECD7B1E786E}" type="parTrans" cxnId="{F03D0203-D01D-4E2B-AAD5-BB7171F99AB4}">
      <dgm:prSet/>
      <dgm:spPr/>
      <dgm:t>
        <a:bodyPr/>
        <a:lstStyle/>
        <a:p>
          <a:endParaRPr lang="en-US"/>
        </a:p>
      </dgm:t>
    </dgm:pt>
    <dgm:pt modelId="{28C62A6F-8283-48FB-AFCA-B4979CD33618}" type="sibTrans" cxnId="{F03D0203-D01D-4E2B-AAD5-BB7171F99AB4}">
      <dgm:prSet/>
      <dgm:spPr/>
      <dgm:t>
        <a:bodyPr/>
        <a:lstStyle/>
        <a:p>
          <a:endParaRPr lang="en-US"/>
        </a:p>
      </dgm:t>
    </dgm:pt>
    <dgm:pt modelId="{D39C3661-7D51-4E7F-9C35-90ABDD3A358B}">
      <dgm:prSet/>
      <dgm:spPr/>
      <dgm:t>
        <a:bodyPr/>
        <a:lstStyle/>
        <a:p>
          <a:r>
            <a:rPr lang="fa-IR"/>
            <a:t>2. نظریه پاتریک </a:t>
          </a:r>
          <a:endParaRPr lang="en-US"/>
        </a:p>
      </dgm:t>
    </dgm:pt>
    <dgm:pt modelId="{12A5DE42-E513-43AE-8043-3AC7085BEF7E}" type="parTrans" cxnId="{53BCA999-056F-4433-964E-BB8E15DAAFA4}">
      <dgm:prSet/>
      <dgm:spPr/>
      <dgm:t>
        <a:bodyPr/>
        <a:lstStyle/>
        <a:p>
          <a:endParaRPr lang="en-US"/>
        </a:p>
      </dgm:t>
    </dgm:pt>
    <dgm:pt modelId="{7AEDDE37-462D-47AD-A7C1-F69D558A58C3}" type="sibTrans" cxnId="{53BCA999-056F-4433-964E-BB8E15DAAFA4}">
      <dgm:prSet/>
      <dgm:spPr/>
      <dgm:t>
        <a:bodyPr/>
        <a:lstStyle/>
        <a:p>
          <a:endParaRPr lang="en-US"/>
        </a:p>
      </dgm:t>
    </dgm:pt>
    <dgm:pt modelId="{CA4FC705-7D1F-4064-AAEE-94457DF69D74}">
      <dgm:prSet/>
      <dgm:spPr/>
      <dgm:t>
        <a:bodyPr/>
        <a:lstStyle/>
        <a:p>
          <a:r>
            <a:rPr lang="fa-IR"/>
            <a:t>نظریه استانلی هال </a:t>
          </a:r>
          <a:endParaRPr lang="en-US"/>
        </a:p>
      </dgm:t>
    </dgm:pt>
    <dgm:pt modelId="{F3A1339D-2441-4559-8DAA-7FA3F0C61818}" type="parTrans" cxnId="{5D947D2C-EC02-4FB7-8CFA-2AA30A7FF818}">
      <dgm:prSet/>
      <dgm:spPr/>
      <dgm:t>
        <a:bodyPr/>
        <a:lstStyle/>
        <a:p>
          <a:endParaRPr lang="en-US"/>
        </a:p>
      </dgm:t>
    </dgm:pt>
    <dgm:pt modelId="{F55D269C-F002-4728-B2E6-FB8929A11132}" type="sibTrans" cxnId="{5D947D2C-EC02-4FB7-8CFA-2AA30A7FF818}">
      <dgm:prSet/>
      <dgm:spPr/>
      <dgm:t>
        <a:bodyPr/>
        <a:lstStyle/>
        <a:p>
          <a:endParaRPr lang="en-US"/>
        </a:p>
      </dgm:t>
    </dgm:pt>
    <dgm:pt modelId="{C544E60A-AC89-4265-83AF-82C27EA409D2}" type="pres">
      <dgm:prSet presAssocID="{89EEA04B-3D61-4C0E-AF15-56DA63FCCA2D}" presName="hierChild1" presStyleCnt="0">
        <dgm:presLayoutVars>
          <dgm:orgChart val="1"/>
          <dgm:chPref val="1"/>
          <dgm:dir/>
          <dgm:animOne val="branch"/>
          <dgm:animLvl val="lvl"/>
          <dgm:resizeHandles/>
        </dgm:presLayoutVars>
      </dgm:prSet>
      <dgm:spPr/>
      <dgm:t>
        <a:bodyPr/>
        <a:lstStyle/>
        <a:p>
          <a:endParaRPr lang="en-US"/>
        </a:p>
      </dgm:t>
    </dgm:pt>
    <dgm:pt modelId="{13C35DF3-C3EC-430B-A9F0-03B3DB2F85EA}" type="pres">
      <dgm:prSet presAssocID="{7F523701-7AAF-4D43-A16D-3C897A8B1871}" presName="hierRoot1" presStyleCnt="0">
        <dgm:presLayoutVars>
          <dgm:hierBranch val="init"/>
        </dgm:presLayoutVars>
      </dgm:prSet>
      <dgm:spPr/>
    </dgm:pt>
    <dgm:pt modelId="{CEED6393-D0B0-4857-A917-510DEE5FE4EC}" type="pres">
      <dgm:prSet presAssocID="{7F523701-7AAF-4D43-A16D-3C897A8B1871}" presName="rootComposite1" presStyleCnt="0"/>
      <dgm:spPr/>
    </dgm:pt>
    <dgm:pt modelId="{B2657FEF-AF7B-4E29-AFE0-87F7AB028824}" type="pres">
      <dgm:prSet presAssocID="{7F523701-7AAF-4D43-A16D-3C897A8B1871}" presName="rootText1" presStyleLbl="node0" presStyleIdx="0" presStyleCnt="1">
        <dgm:presLayoutVars>
          <dgm:chPref val="3"/>
        </dgm:presLayoutVars>
      </dgm:prSet>
      <dgm:spPr/>
      <dgm:t>
        <a:bodyPr/>
        <a:lstStyle/>
        <a:p>
          <a:endParaRPr lang="en-US"/>
        </a:p>
      </dgm:t>
    </dgm:pt>
    <dgm:pt modelId="{27A18B74-8938-428E-A00E-E4C110FB5F06}" type="pres">
      <dgm:prSet presAssocID="{7F523701-7AAF-4D43-A16D-3C897A8B1871}" presName="rootConnector1" presStyleLbl="node1" presStyleIdx="0" presStyleCnt="0"/>
      <dgm:spPr/>
      <dgm:t>
        <a:bodyPr/>
        <a:lstStyle/>
        <a:p>
          <a:endParaRPr lang="en-US"/>
        </a:p>
      </dgm:t>
    </dgm:pt>
    <dgm:pt modelId="{D13EDFAB-D36E-41C7-B763-4F70BC2049B4}" type="pres">
      <dgm:prSet presAssocID="{7F523701-7AAF-4D43-A16D-3C897A8B1871}" presName="hierChild2" presStyleCnt="0"/>
      <dgm:spPr/>
    </dgm:pt>
    <dgm:pt modelId="{37E88539-F487-4AFC-8BEC-6480B35B1AC0}" type="pres">
      <dgm:prSet presAssocID="{3F48136C-3D1F-4257-9BBE-CECD7B1E786E}" presName="Name37" presStyleLbl="parChTrans1D2" presStyleIdx="0" presStyleCnt="3"/>
      <dgm:spPr/>
      <dgm:t>
        <a:bodyPr/>
        <a:lstStyle/>
        <a:p>
          <a:endParaRPr lang="en-US"/>
        </a:p>
      </dgm:t>
    </dgm:pt>
    <dgm:pt modelId="{EB55A80C-8764-49A8-879B-8B05E2031102}" type="pres">
      <dgm:prSet presAssocID="{B18565AD-8C84-4476-BB3A-10722304D5F8}" presName="hierRoot2" presStyleCnt="0">
        <dgm:presLayoutVars>
          <dgm:hierBranch val="init"/>
        </dgm:presLayoutVars>
      </dgm:prSet>
      <dgm:spPr/>
    </dgm:pt>
    <dgm:pt modelId="{023B357F-0D03-4A07-88C2-74A09C975290}" type="pres">
      <dgm:prSet presAssocID="{B18565AD-8C84-4476-BB3A-10722304D5F8}" presName="rootComposite" presStyleCnt="0"/>
      <dgm:spPr/>
    </dgm:pt>
    <dgm:pt modelId="{275E50A2-648D-4854-BF33-9FABC14B1AEF}" type="pres">
      <dgm:prSet presAssocID="{B18565AD-8C84-4476-BB3A-10722304D5F8}" presName="rootText" presStyleLbl="node2" presStyleIdx="0" presStyleCnt="3">
        <dgm:presLayoutVars>
          <dgm:chPref val="3"/>
        </dgm:presLayoutVars>
      </dgm:prSet>
      <dgm:spPr/>
      <dgm:t>
        <a:bodyPr/>
        <a:lstStyle/>
        <a:p>
          <a:endParaRPr lang="en-US"/>
        </a:p>
      </dgm:t>
    </dgm:pt>
    <dgm:pt modelId="{11EE868F-CC0D-40AD-A115-FA0452E4217B}" type="pres">
      <dgm:prSet presAssocID="{B18565AD-8C84-4476-BB3A-10722304D5F8}" presName="rootConnector" presStyleLbl="node2" presStyleIdx="0" presStyleCnt="3"/>
      <dgm:spPr/>
      <dgm:t>
        <a:bodyPr/>
        <a:lstStyle/>
        <a:p>
          <a:endParaRPr lang="en-US"/>
        </a:p>
      </dgm:t>
    </dgm:pt>
    <dgm:pt modelId="{CA412474-7EA4-4C36-A076-1258B6541E2B}" type="pres">
      <dgm:prSet presAssocID="{B18565AD-8C84-4476-BB3A-10722304D5F8}" presName="hierChild4" presStyleCnt="0"/>
      <dgm:spPr/>
    </dgm:pt>
    <dgm:pt modelId="{5260586F-994C-4961-BF48-F890B1B5CF57}" type="pres">
      <dgm:prSet presAssocID="{B18565AD-8C84-4476-BB3A-10722304D5F8}" presName="hierChild5" presStyleCnt="0"/>
      <dgm:spPr/>
    </dgm:pt>
    <dgm:pt modelId="{C15DD158-3438-463D-A46F-4C7C485A2AF3}" type="pres">
      <dgm:prSet presAssocID="{12A5DE42-E513-43AE-8043-3AC7085BEF7E}" presName="Name37" presStyleLbl="parChTrans1D2" presStyleIdx="1" presStyleCnt="3"/>
      <dgm:spPr/>
      <dgm:t>
        <a:bodyPr/>
        <a:lstStyle/>
        <a:p>
          <a:endParaRPr lang="en-US"/>
        </a:p>
      </dgm:t>
    </dgm:pt>
    <dgm:pt modelId="{5D1D2276-9396-4882-ADA2-FCF95EB59C53}" type="pres">
      <dgm:prSet presAssocID="{D39C3661-7D51-4E7F-9C35-90ABDD3A358B}" presName="hierRoot2" presStyleCnt="0">
        <dgm:presLayoutVars>
          <dgm:hierBranch val="init"/>
        </dgm:presLayoutVars>
      </dgm:prSet>
      <dgm:spPr/>
    </dgm:pt>
    <dgm:pt modelId="{D6C1D489-CD95-4971-B5A5-C66574851B3C}" type="pres">
      <dgm:prSet presAssocID="{D39C3661-7D51-4E7F-9C35-90ABDD3A358B}" presName="rootComposite" presStyleCnt="0"/>
      <dgm:spPr/>
    </dgm:pt>
    <dgm:pt modelId="{9DB00077-1749-4265-8CF9-D779ED42DF44}" type="pres">
      <dgm:prSet presAssocID="{D39C3661-7D51-4E7F-9C35-90ABDD3A358B}" presName="rootText" presStyleLbl="node2" presStyleIdx="1" presStyleCnt="3">
        <dgm:presLayoutVars>
          <dgm:chPref val="3"/>
        </dgm:presLayoutVars>
      </dgm:prSet>
      <dgm:spPr/>
      <dgm:t>
        <a:bodyPr/>
        <a:lstStyle/>
        <a:p>
          <a:endParaRPr lang="en-US"/>
        </a:p>
      </dgm:t>
    </dgm:pt>
    <dgm:pt modelId="{7F4DEF4D-C6DF-44A3-827F-54EFF6E3B895}" type="pres">
      <dgm:prSet presAssocID="{D39C3661-7D51-4E7F-9C35-90ABDD3A358B}" presName="rootConnector" presStyleLbl="node2" presStyleIdx="1" presStyleCnt="3"/>
      <dgm:spPr/>
      <dgm:t>
        <a:bodyPr/>
        <a:lstStyle/>
        <a:p>
          <a:endParaRPr lang="en-US"/>
        </a:p>
      </dgm:t>
    </dgm:pt>
    <dgm:pt modelId="{A0C821B9-E427-4636-A48F-EE66DE6F1AC4}" type="pres">
      <dgm:prSet presAssocID="{D39C3661-7D51-4E7F-9C35-90ABDD3A358B}" presName="hierChild4" presStyleCnt="0"/>
      <dgm:spPr/>
    </dgm:pt>
    <dgm:pt modelId="{F8C934E7-DD3F-4C1F-BD19-9386203AF85B}" type="pres">
      <dgm:prSet presAssocID="{D39C3661-7D51-4E7F-9C35-90ABDD3A358B}" presName="hierChild5" presStyleCnt="0"/>
      <dgm:spPr/>
    </dgm:pt>
    <dgm:pt modelId="{FE369BCA-E438-4C3C-9510-F1EDCCDB6234}" type="pres">
      <dgm:prSet presAssocID="{F3A1339D-2441-4559-8DAA-7FA3F0C61818}" presName="Name37" presStyleLbl="parChTrans1D2" presStyleIdx="2" presStyleCnt="3"/>
      <dgm:spPr/>
      <dgm:t>
        <a:bodyPr/>
        <a:lstStyle/>
        <a:p>
          <a:endParaRPr lang="en-US"/>
        </a:p>
      </dgm:t>
    </dgm:pt>
    <dgm:pt modelId="{4ACE1286-BB91-4399-A850-C4718366AF6D}" type="pres">
      <dgm:prSet presAssocID="{CA4FC705-7D1F-4064-AAEE-94457DF69D74}" presName="hierRoot2" presStyleCnt="0">
        <dgm:presLayoutVars>
          <dgm:hierBranch val="init"/>
        </dgm:presLayoutVars>
      </dgm:prSet>
      <dgm:spPr/>
    </dgm:pt>
    <dgm:pt modelId="{97DFCAFF-4199-4937-A34F-C56C92DBE68B}" type="pres">
      <dgm:prSet presAssocID="{CA4FC705-7D1F-4064-AAEE-94457DF69D74}" presName="rootComposite" presStyleCnt="0"/>
      <dgm:spPr/>
    </dgm:pt>
    <dgm:pt modelId="{4464FA87-FE9E-4373-8244-FE6236600EF1}" type="pres">
      <dgm:prSet presAssocID="{CA4FC705-7D1F-4064-AAEE-94457DF69D74}" presName="rootText" presStyleLbl="node2" presStyleIdx="2" presStyleCnt="3">
        <dgm:presLayoutVars>
          <dgm:chPref val="3"/>
        </dgm:presLayoutVars>
      </dgm:prSet>
      <dgm:spPr/>
      <dgm:t>
        <a:bodyPr/>
        <a:lstStyle/>
        <a:p>
          <a:endParaRPr lang="en-US"/>
        </a:p>
      </dgm:t>
    </dgm:pt>
    <dgm:pt modelId="{2A185FB1-26FA-4484-9F7E-D44704CA5D74}" type="pres">
      <dgm:prSet presAssocID="{CA4FC705-7D1F-4064-AAEE-94457DF69D74}" presName="rootConnector" presStyleLbl="node2" presStyleIdx="2" presStyleCnt="3"/>
      <dgm:spPr/>
      <dgm:t>
        <a:bodyPr/>
        <a:lstStyle/>
        <a:p>
          <a:endParaRPr lang="en-US"/>
        </a:p>
      </dgm:t>
    </dgm:pt>
    <dgm:pt modelId="{A58C8836-4952-4951-8E70-EF5ED83BFA32}" type="pres">
      <dgm:prSet presAssocID="{CA4FC705-7D1F-4064-AAEE-94457DF69D74}" presName="hierChild4" presStyleCnt="0"/>
      <dgm:spPr/>
    </dgm:pt>
    <dgm:pt modelId="{B592CEFA-14F3-4504-B530-CD16874824D7}" type="pres">
      <dgm:prSet presAssocID="{CA4FC705-7D1F-4064-AAEE-94457DF69D74}" presName="hierChild5" presStyleCnt="0"/>
      <dgm:spPr/>
    </dgm:pt>
    <dgm:pt modelId="{64B80F76-0332-4ED7-9B56-8577E273883E}" type="pres">
      <dgm:prSet presAssocID="{7F523701-7AAF-4D43-A16D-3C897A8B1871}" presName="hierChild3" presStyleCnt="0"/>
      <dgm:spPr/>
    </dgm:pt>
  </dgm:ptLst>
  <dgm:cxnLst>
    <dgm:cxn modelId="{F03D0203-D01D-4E2B-AAD5-BB7171F99AB4}" srcId="{7F523701-7AAF-4D43-A16D-3C897A8B1871}" destId="{B18565AD-8C84-4476-BB3A-10722304D5F8}" srcOrd="0" destOrd="0" parTransId="{3F48136C-3D1F-4257-9BBE-CECD7B1E786E}" sibTransId="{28C62A6F-8283-48FB-AFCA-B4979CD33618}"/>
    <dgm:cxn modelId="{7AEAF4EB-7B28-4A15-9F18-F5979BE71AF9}" type="presOf" srcId="{F3A1339D-2441-4559-8DAA-7FA3F0C61818}" destId="{FE369BCA-E438-4C3C-9510-F1EDCCDB6234}" srcOrd="0" destOrd="0" presId="urn:microsoft.com/office/officeart/2005/8/layout/orgChart1"/>
    <dgm:cxn modelId="{3EDD1A92-082C-47A4-93E6-39D5D0B17C7C}" type="presOf" srcId="{7F523701-7AAF-4D43-A16D-3C897A8B1871}" destId="{B2657FEF-AF7B-4E29-AFE0-87F7AB028824}" srcOrd="0" destOrd="0" presId="urn:microsoft.com/office/officeart/2005/8/layout/orgChart1"/>
    <dgm:cxn modelId="{F4949B04-BED9-4DFA-BE36-EFF5BC493265}" type="presOf" srcId="{CA4FC705-7D1F-4064-AAEE-94457DF69D74}" destId="{4464FA87-FE9E-4373-8244-FE6236600EF1}" srcOrd="0" destOrd="0" presId="urn:microsoft.com/office/officeart/2005/8/layout/orgChart1"/>
    <dgm:cxn modelId="{D90AE6C1-C88E-4B61-9984-BE1D640C8CEB}" type="presOf" srcId="{7F523701-7AAF-4D43-A16D-3C897A8B1871}" destId="{27A18B74-8938-428E-A00E-E4C110FB5F06}" srcOrd="1" destOrd="0" presId="urn:microsoft.com/office/officeart/2005/8/layout/orgChart1"/>
    <dgm:cxn modelId="{820F6626-B1AD-443E-BB19-AE20CA2AE9E0}" type="presOf" srcId="{B18565AD-8C84-4476-BB3A-10722304D5F8}" destId="{11EE868F-CC0D-40AD-A115-FA0452E4217B}" srcOrd="1" destOrd="0" presId="urn:microsoft.com/office/officeart/2005/8/layout/orgChart1"/>
    <dgm:cxn modelId="{88C83771-4E37-42D8-A3F0-936F91650038}" type="presOf" srcId="{D39C3661-7D51-4E7F-9C35-90ABDD3A358B}" destId="{9DB00077-1749-4265-8CF9-D779ED42DF44}" srcOrd="0" destOrd="0" presId="urn:microsoft.com/office/officeart/2005/8/layout/orgChart1"/>
    <dgm:cxn modelId="{1EFF13DF-004E-43E6-B146-519A07D6B4C5}" type="presOf" srcId="{CA4FC705-7D1F-4064-AAEE-94457DF69D74}" destId="{2A185FB1-26FA-4484-9F7E-D44704CA5D74}" srcOrd="1" destOrd="0" presId="urn:microsoft.com/office/officeart/2005/8/layout/orgChart1"/>
    <dgm:cxn modelId="{0F06B839-F578-477F-B81C-09888F54D409}" type="presOf" srcId="{3F48136C-3D1F-4257-9BBE-CECD7B1E786E}" destId="{37E88539-F487-4AFC-8BEC-6480B35B1AC0}" srcOrd="0" destOrd="0" presId="urn:microsoft.com/office/officeart/2005/8/layout/orgChart1"/>
    <dgm:cxn modelId="{E1F89D9D-D281-467A-8D3D-91CF96A337D7}" type="presOf" srcId="{B18565AD-8C84-4476-BB3A-10722304D5F8}" destId="{275E50A2-648D-4854-BF33-9FABC14B1AEF}" srcOrd="0" destOrd="0" presId="urn:microsoft.com/office/officeart/2005/8/layout/orgChart1"/>
    <dgm:cxn modelId="{10FC624A-CF15-47E6-AA18-3C428978F298}" type="presOf" srcId="{12A5DE42-E513-43AE-8043-3AC7085BEF7E}" destId="{C15DD158-3438-463D-A46F-4C7C485A2AF3}" srcOrd="0" destOrd="0" presId="urn:microsoft.com/office/officeart/2005/8/layout/orgChart1"/>
    <dgm:cxn modelId="{9AFDE490-BF3F-4923-992F-7258000E0A67}" type="presOf" srcId="{D39C3661-7D51-4E7F-9C35-90ABDD3A358B}" destId="{7F4DEF4D-C6DF-44A3-827F-54EFF6E3B895}" srcOrd="1" destOrd="0" presId="urn:microsoft.com/office/officeart/2005/8/layout/orgChart1"/>
    <dgm:cxn modelId="{5D947D2C-EC02-4FB7-8CFA-2AA30A7FF818}" srcId="{7F523701-7AAF-4D43-A16D-3C897A8B1871}" destId="{CA4FC705-7D1F-4064-AAEE-94457DF69D74}" srcOrd="2" destOrd="0" parTransId="{F3A1339D-2441-4559-8DAA-7FA3F0C61818}" sibTransId="{F55D269C-F002-4728-B2E6-FB8929A11132}"/>
    <dgm:cxn modelId="{53BCA999-056F-4433-964E-BB8E15DAAFA4}" srcId="{7F523701-7AAF-4D43-A16D-3C897A8B1871}" destId="{D39C3661-7D51-4E7F-9C35-90ABDD3A358B}" srcOrd="1" destOrd="0" parTransId="{12A5DE42-E513-43AE-8043-3AC7085BEF7E}" sibTransId="{7AEDDE37-462D-47AD-A7C1-F69D558A58C3}"/>
    <dgm:cxn modelId="{79A27BAE-8692-4ABC-B95D-645504732D7B}" srcId="{89EEA04B-3D61-4C0E-AF15-56DA63FCCA2D}" destId="{7F523701-7AAF-4D43-A16D-3C897A8B1871}" srcOrd="0" destOrd="0" parTransId="{E1A2D704-83A2-4E0B-9150-883EEF125B6F}" sibTransId="{D088FC28-8383-4F2C-8B6C-DB01366B7A7E}"/>
    <dgm:cxn modelId="{7553ED2B-208A-41F3-BF7C-23EBCFD087DB}" type="presOf" srcId="{89EEA04B-3D61-4C0E-AF15-56DA63FCCA2D}" destId="{C544E60A-AC89-4265-83AF-82C27EA409D2}" srcOrd="0" destOrd="0" presId="urn:microsoft.com/office/officeart/2005/8/layout/orgChart1"/>
    <dgm:cxn modelId="{47848234-E60D-4C03-81B1-60F14F4055A1}" type="presParOf" srcId="{C544E60A-AC89-4265-83AF-82C27EA409D2}" destId="{13C35DF3-C3EC-430B-A9F0-03B3DB2F85EA}" srcOrd="0" destOrd="0" presId="urn:microsoft.com/office/officeart/2005/8/layout/orgChart1"/>
    <dgm:cxn modelId="{1428C677-4435-4BB0-BBFE-41BCD38D7CE1}" type="presParOf" srcId="{13C35DF3-C3EC-430B-A9F0-03B3DB2F85EA}" destId="{CEED6393-D0B0-4857-A917-510DEE5FE4EC}" srcOrd="0" destOrd="0" presId="urn:microsoft.com/office/officeart/2005/8/layout/orgChart1"/>
    <dgm:cxn modelId="{1486BE82-5FD1-4293-B25D-129E720BAA41}" type="presParOf" srcId="{CEED6393-D0B0-4857-A917-510DEE5FE4EC}" destId="{B2657FEF-AF7B-4E29-AFE0-87F7AB028824}" srcOrd="0" destOrd="0" presId="urn:microsoft.com/office/officeart/2005/8/layout/orgChart1"/>
    <dgm:cxn modelId="{20025BD6-ED76-4B6E-BC43-6AF56445A772}" type="presParOf" srcId="{CEED6393-D0B0-4857-A917-510DEE5FE4EC}" destId="{27A18B74-8938-428E-A00E-E4C110FB5F06}" srcOrd="1" destOrd="0" presId="urn:microsoft.com/office/officeart/2005/8/layout/orgChart1"/>
    <dgm:cxn modelId="{0479CD87-D84A-4E66-B2D4-0CB8BCB66B9E}" type="presParOf" srcId="{13C35DF3-C3EC-430B-A9F0-03B3DB2F85EA}" destId="{D13EDFAB-D36E-41C7-B763-4F70BC2049B4}" srcOrd="1" destOrd="0" presId="urn:microsoft.com/office/officeart/2005/8/layout/orgChart1"/>
    <dgm:cxn modelId="{BBAEA006-B42F-495D-BE08-8BDC4FD8A555}" type="presParOf" srcId="{D13EDFAB-D36E-41C7-B763-4F70BC2049B4}" destId="{37E88539-F487-4AFC-8BEC-6480B35B1AC0}" srcOrd="0" destOrd="0" presId="urn:microsoft.com/office/officeart/2005/8/layout/orgChart1"/>
    <dgm:cxn modelId="{4667D961-55EA-40D1-8055-5B77F8022880}" type="presParOf" srcId="{D13EDFAB-D36E-41C7-B763-4F70BC2049B4}" destId="{EB55A80C-8764-49A8-879B-8B05E2031102}" srcOrd="1" destOrd="0" presId="urn:microsoft.com/office/officeart/2005/8/layout/orgChart1"/>
    <dgm:cxn modelId="{A9B636A9-2D90-4D09-9E86-E5BCA4D975BC}" type="presParOf" srcId="{EB55A80C-8764-49A8-879B-8B05E2031102}" destId="{023B357F-0D03-4A07-88C2-74A09C975290}" srcOrd="0" destOrd="0" presId="urn:microsoft.com/office/officeart/2005/8/layout/orgChart1"/>
    <dgm:cxn modelId="{E7D3B877-4A6C-4333-B71F-201B22F6CEEE}" type="presParOf" srcId="{023B357F-0D03-4A07-88C2-74A09C975290}" destId="{275E50A2-648D-4854-BF33-9FABC14B1AEF}" srcOrd="0" destOrd="0" presId="urn:microsoft.com/office/officeart/2005/8/layout/orgChart1"/>
    <dgm:cxn modelId="{A024A340-4E5F-4695-9EF2-F3BAB5FCDC06}" type="presParOf" srcId="{023B357F-0D03-4A07-88C2-74A09C975290}" destId="{11EE868F-CC0D-40AD-A115-FA0452E4217B}" srcOrd="1" destOrd="0" presId="urn:microsoft.com/office/officeart/2005/8/layout/orgChart1"/>
    <dgm:cxn modelId="{C270A68C-F391-473A-B012-83024A692BE3}" type="presParOf" srcId="{EB55A80C-8764-49A8-879B-8B05E2031102}" destId="{CA412474-7EA4-4C36-A076-1258B6541E2B}" srcOrd="1" destOrd="0" presId="urn:microsoft.com/office/officeart/2005/8/layout/orgChart1"/>
    <dgm:cxn modelId="{922D8911-A1B2-4B70-B15F-19E975A11F95}" type="presParOf" srcId="{EB55A80C-8764-49A8-879B-8B05E2031102}" destId="{5260586F-994C-4961-BF48-F890B1B5CF57}" srcOrd="2" destOrd="0" presId="urn:microsoft.com/office/officeart/2005/8/layout/orgChart1"/>
    <dgm:cxn modelId="{80FD1C2B-56A7-4265-AA78-BC39AA471883}" type="presParOf" srcId="{D13EDFAB-D36E-41C7-B763-4F70BC2049B4}" destId="{C15DD158-3438-463D-A46F-4C7C485A2AF3}" srcOrd="2" destOrd="0" presId="urn:microsoft.com/office/officeart/2005/8/layout/orgChart1"/>
    <dgm:cxn modelId="{AE468E56-9F6E-48D7-9873-B5311DBBED66}" type="presParOf" srcId="{D13EDFAB-D36E-41C7-B763-4F70BC2049B4}" destId="{5D1D2276-9396-4882-ADA2-FCF95EB59C53}" srcOrd="3" destOrd="0" presId="urn:microsoft.com/office/officeart/2005/8/layout/orgChart1"/>
    <dgm:cxn modelId="{A6293296-24A0-427F-9BC9-1E6260409B26}" type="presParOf" srcId="{5D1D2276-9396-4882-ADA2-FCF95EB59C53}" destId="{D6C1D489-CD95-4971-B5A5-C66574851B3C}" srcOrd="0" destOrd="0" presId="urn:microsoft.com/office/officeart/2005/8/layout/orgChart1"/>
    <dgm:cxn modelId="{4B974051-9C61-4C9E-BA0C-293F46E9551D}" type="presParOf" srcId="{D6C1D489-CD95-4971-B5A5-C66574851B3C}" destId="{9DB00077-1749-4265-8CF9-D779ED42DF44}" srcOrd="0" destOrd="0" presId="urn:microsoft.com/office/officeart/2005/8/layout/orgChart1"/>
    <dgm:cxn modelId="{C6230BE5-3554-479E-ADF1-6839C53F0FE6}" type="presParOf" srcId="{D6C1D489-CD95-4971-B5A5-C66574851B3C}" destId="{7F4DEF4D-C6DF-44A3-827F-54EFF6E3B895}" srcOrd="1" destOrd="0" presId="urn:microsoft.com/office/officeart/2005/8/layout/orgChart1"/>
    <dgm:cxn modelId="{8CB4CA33-1E7B-4325-815E-10A84E1FDABC}" type="presParOf" srcId="{5D1D2276-9396-4882-ADA2-FCF95EB59C53}" destId="{A0C821B9-E427-4636-A48F-EE66DE6F1AC4}" srcOrd="1" destOrd="0" presId="urn:microsoft.com/office/officeart/2005/8/layout/orgChart1"/>
    <dgm:cxn modelId="{9C29C345-FF5D-4BEF-883E-B8ABD7D93043}" type="presParOf" srcId="{5D1D2276-9396-4882-ADA2-FCF95EB59C53}" destId="{F8C934E7-DD3F-4C1F-BD19-9386203AF85B}" srcOrd="2" destOrd="0" presId="urn:microsoft.com/office/officeart/2005/8/layout/orgChart1"/>
    <dgm:cxn modelId="{F4986705-792E-4DC1-ABF3-E4388E3FC6F5}" type="presParOf" srcId="{D13EDFAB-D36E-41C7-B763-4F70BC2049B4}" destId="{FE369BCA-E438-4C3C-9510-F1EDCCDB6234}" srcOrd="4" destOrd="0" presId="urn:microsoft.com/office/officeart/2005/8/layout/orgChart1"/>
    <dgm:cxn modelId="{6F89194E-3E25-4692-A19A-742F589737B5}" type="presParOf" srcId="{D13EDFAB-D36E-41C7-B763-4F70BC2049B4}" destId="{4ACE1286-BB91-4399-A850-C4718366AF6D}" srcOrd="5" destOrd="0" presId="urn:microsoft.com/office/officeart/2005/8/layout/orgChart1"/>
    <dgm:cxn modelId="{63C0EFB9-4915-4FB1-AC59-2751FF8BFEC7}" type="presParOf" srcId="{4ACE1286-BB91-4399-A850-C4718366AF6D}" destId="{97DFCAFF-4199-4937-A34F-C56C92DBE68B}" srcOrd="0" destOrd="0" presId="urn:microsoft.com/office/officeart/2005/8/layout/orgChart1"/>
    <dgm:cxn modelId="{C92772E7-8586-4EDC-9150-7807D2958DC5}" type="presParOf" srcId="{97DFCAFF-4199-4937-A34F-C56C92DBE68B}" destId="{4464FA87-FE9E-4373-8244-FE6236600EF1}" srcOrd="0" destOrd="0" presId="urn:microsoft.com/office/officeart/2005/8/layout/orgChart1"/>
    <dgm:cxn modelId="{28C25484-9E2B-469F-9631-F9C703DD98DA}" type="presParOf" srcId="{97DFCAFF-4199-4937-A34F-C56C92DBE68B}" destId="{2A185FB1-26FA-4484-9F7E-D44704CA5D74}" srcOrd="1" destOrd="0" presId="urn:microsoft.com/office/officeart/2005/8/layout/orgChart1"/>
    <dgm:cxn modelId="{8D6A0FDC-AF29-43B3-B5FA-334331DD2CCD}" type="presParOf" srcId="{4ACE1286-BB91-4399-A850-C4718366AF6D}" destId="{A58C8836-4952-4951-8E70-EF5ED83BFA32}" srcOrd="1" destOrd="0" presId="urn:microsoft.com/office/officeart/2005/8/layout/orgChart1"/>
    <dgm:cxn modelId="{605EDBBE-8994-4821-8F64-9C556CD0F623}" type="presParOf" srcId="{4ACE1286-BB91-4399-A850-C4718366AF6D}" destId="{B592CEFA-14F3-4504-B530-CD16874824D7}" srcOrd="2" destOrd="0" presId="urn:microsoft.com/office/officeart/2005/8/layout/orgChart1"/>
    <dgm:cxn modelId="{9DD30634-390B-4174-A13B-D03ADF755250}" type="presParOf" srcId="{13C35DF3-C3EC-430B-A9F0-03B3DB2F85EA}" destId="{64B80F76-0332-4ED7-9B56-8577E273883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DD107A-A0D7-43C6-ACC7-1A018FD3ECFF}" type="doc">
      <dgm:prSet loTypeId="urn:microsoft.com/office/officeart/2005/8/layout/radial2" loCatId="relationship" qsTypeId="urn:microsoft.com/office/officeart/2005/8/quickstyle/3d7" qsCatId="3D" csTypeId="urn:microsoft.com/office/officeart/2005/8/colors/accent1_2" csCatId="accent1" phldr="1"/>
      <dgm:spPr/>
      <dgm:t>
        <a:bodyPr/>
        <a:lstStyle/>
        <a:p>
          <a:endParaRPr lang="en-US"/>
        </a:p>
      </dgm:t>
    </dgm:pt>
    <dgm:pt modelId="{AD7BAF60-0975-48E0-8B46-06FA057F7D64}">
      <dgm:prSet/>
      <dgm:spPr/>
      <dgm:t>
        <a:bodyPr/>
        <a:lstStyle/>
        <a:p>
          <a:r>
            <a:rPr lang="fa-IR" dirty="0"/>
            <a:t>دلبستگی ایمن</a:t>
          </a:r>
        </a:p>
        <a:p>
          <a:endParaRPr lang="en-US" dirty="0"/>
        </a:p>
      </dgm:t>
    </dgm:pt>
    <dgm:pt modelId="{8CE97F1D-170C-4CD9-9114-17360D18B5AA}" type="parTrans" cxnId="{F03A1FF8-99A0-460F-87C6-E90991743960}">
      <dgm:prSet/>
      <dgm:spPr/>
      <dgm:t>
        <a:bodyPr/>
        <a:lstStyle/>
        <a:p>
          <a:endParaRPr lang="en-US"/>
        </a:p>
      </dgm:t>
    </dgm:pt>
    <dgm:pt modelId="{9EE8B48C-5E03-48FB-A6EB-EEB0ED7CED25}" type="sibTrans" cxnId="{F03A1FF8-99A0-460F-87C6-E90991743960}">
      <dgm:prSet/>
      <dgm:spPr/>
      <dgm:t>
        <a:bodyPr/>
        <a:lstStyle/>
        <a:p>
          <a:endParaRPr lang="en-US"/>
        </a:p>
      </dgm:t>
    </dgm:pt>
    <dgm:pt modelId="{BAF91C82-7017-42BC-A14E-62ECF2CAE38E}">
      <dgm:prSet/>
      <dgm:spPr/>
      <dgm:t>
        <a:bodyPr/>
        <a:lstStyle/>
        <a:p>
          <a:r>
            <a:rPr lang="fa-IR"/>
            <a:t>2. دلبستگی ناایمن </a:t>
          </a:r>
          <a:endParaRPr lang="en-US"/>
        </a:p>
      </dgm:t>
    </dgm:pt>
    <dgm:pt modelId="{D0A97A22-7C5F-436F-8ED3-400835287054}" type="parTrans" cxnId="{A5FDC8B8-8FC2-4EDB-A83D-7E056B43049F}">
      <dgm:prSet/>
      <dgm:spPr/>
      <dgm:t>
        <a:bodyPr/>
        <a:lstStyle/>
        <a:p>
          <a:endParaRPr lang="en-US"/>
        </a:p>
      </dgm:t>
    </dgm:pt>
    <dgm:pt modelId="{31B25514-84BC-4E9C-8DDA-4945C8C7B7FC}" type="sibTrans" cxnId="{A5FDC8B8-8FC2-4EDB-A83D-7E056B43049F}">
      <dgm:prSet/>
      <dgm:spPr/>
      <dgm:t>
        <a:bodyPr/>
        <a:lstStyle/>
        <a:p>
          <a:endParaRPr lang="en-US"/>
        </a:p>
      </dgm:t>
    </dgm:pt>
    <dgm:pt modelId="{D9D9B8ED-EEE8-4630-B083-275704A432C2}" type="pres">
      <dgm:prSet presAssocID="{CBDD107A-A0D7-43C6-ACC7-1A018FD3ECFF}" presName="composite" presStyleCnt="0">
        <dgm:presLayoutVars>
          <dgm:chMax val="5"/>
          <dgm:dir/>
          <dgm:animLvl val="ctr"/>
          <dgm:resizeHandles val="exact"/>
        </dgm:presLayoutVars>
      </dgm:prSet>
      <dgm:spPr/>
      <dgm:t>
        <a:bodyPr/>
        <a:lstStyle/>
        <a:p>
          <a:endParaRPr lang="en-US"/>
        </a:p>
      </dgm:t>
    </dgm:pt>
    <dgm:pt modelId="{0D172794-0B0E-498D-A79D-7BAFB694D9E1}" type="pres">
      <dgm:prSet presAssocID="{CBDD107A-A0D7-43C6-ACC7-1A018FD3ECFF}" presName="cycle" presStyleCnt="0"/>
      <dgm:spPr/>
    </dgm:pt>
    <dgm:pt modelId="{256B6EC5-4E61-4E9A-B3C5-A42F6055A1BE}" type="pres">
      <dgm:prSet presAssocID="{CBDD107A-A0D7-43C6-ACC7-1A018FD3ECFF}" presName="centerShape" presStyleCnt="0"/>
      <dgm:spPr/>
    </dgm:pt>
    <dgm:pt modelId="{3DE04D1D-8BE8-4438-9C90-1CA18BCEF3BA}" type="pres">
      <dgm:prSet presAssocID="{CBDD107A-A0D7-43C6-ACC7-1A018FD3ECFF}" presName="connSite" presStyleLbl="node1" presStyleIdx="0" presStyleCnt="3"/>
      <dgm:spPr/>
    </dgm:pt>
    <dgm:pt modelId="{779583AE-5C0C-4499-99E4-6199914777CF}" type="pres">
      <dgm:prSet presAssocID="{CBDD107A-A0D7-43C6-ACC7-1A018FD3ECFF}" presName="visible" presStyleLbl="node1" presStyleIdx="0" presStyleCnt="3"/>
      <dgm:spPr/>
    </dgm:pt>
    <dgm:pt modelId="{A978B7F7-D90B-4BC9-9585-EB8225D3D36B}" type="pres">
      <dgm:prSet presAssocID="{8CE97F1D-170C-4CD9-9114-17360D18B5AA}" presName="Name25" presStyleLbl="parChTrans1D1" presStyleIdx="0" presStyleCnt="2"/>
      <dgm:spPr/>
      <dgm:t>
        <a:bodyPr/>
        <a:lstStyle/>
        <a:p>
          <a:endParaRPr lang="en-US"/>
        </a:p>
      </dgm:t>
    </dgm:pt>
    <dgm:pt modelId="{F6265EC3-0182-435A-9A95-192BB53658F4}" type="pres">
      <dgm:prSet presAssocID="{AD7BAF60-0975-48E0-8B46-06FA057F7D64}" presName="node" presStyleCnt="0"/>
      <dgm:spPr/>
    </dgm:pt>
    <dgm:pt modelId="{02DD6B93-61DC-48BC-98AE-ACF3B9CD75A7}" type="pres">
      <dgm:prSet presAssocID="{AD7BAF60-0975-48E0-8B46-06FA057F7D64}" presName="parentNode" presStyleLbl="node1" presStyleIdx="1" presStyleCnt="3">
        <dgm:presLayoutVars>
          <dgm:chMax val="1"/>
          <dgm:bulletEnabled val="1"/>
        </dgm:presLayoutVars>
      </dgm:prSet>
      <dgm:spPr/>
      <dgm:t>
        <a:bodyPr/>
        <a:lstStyle/>
        <a:p>
          <a:endParaRPr lang="en-US"/>
        </a:p>
      </dgm:t>
    </dgm:pt>
    <dgm:pt modelId="{97E0CD3C-E74A-46E0-AD32-9026FE14D1EF}" type="pres">
      <dgm:prSet presAssocID="{AD7BAF60-0975-48E0-8B46-06FA057F7D64}" presName="childNode" presStyleLbl="revTx" presStyleIdx="0" presStyleCnt="0">
        <dgm:presLayoutVars>
          <dgm:bulletEnabled val="1"/>
        </dgm:presLayoutVars>
      </dgm:prSet>
      <dgm:spPr/>
    </dgm:pt>
    <dgm:pt modelId="{BC73C412-4E75-4CEE-996B-4B7D19765B86}" type="pres">
      <dgm:prSet presAssocID="{D0A97A22-7C5F-436F-8ED3-400835287054}" presName="Name25" presStyleLbl="parChTrans1D1" presStyleIdx="1" presStyleCnt="2"/>
      <dgm:spPr/>
      <dgm:t>
        <a:bodyPr/>
        <a:lstStyle/>
        <a:p>
          <a:endParaRPr lang="en-US"/>
        </a:p>
      </dgm:t>
    </dgm:pt>
    <dgm:pt modelId="{8A0BD2F8-4C74-4CAE-BF0A-FF06EC3383C6}" type="pres">
      <dgm:prSet presAssocID="{BAF91C82-7017-42BC-A14E-62ECF2CAE38E}" presName="node" presStyleCnt="0"/>
      <dgm:spPr/>
    </dgm:pt>
    <dgm:pt modelId="{525A0D12-BC2C-425D-9B44-9815B2714AB0}" type="pres">
      <dgm:prSet presAssocID="{BAF91C82-7017-42BC-A14E-62ECF2CAE38E}" presName="parentNode" presStyleLbl="node1" presStyleIdx="2" presStyleCnt="3">
        <dgm:presLayoutVars>
          <dgm:chMax val="1"/>
          <dgm:bulletEnabled val="1"/>
        </dgm:presLayoutVars>
      </dgm:prSet>
      <dgm:spPr/>
      <dgm:t>
        <a:bodyPr/>
        <a:lstStyle/>
        <a:p>
          <a:endParaRPr lang="en-US"/>
        </a:p>
      </dgm:t>
    </dgm:pt>
    <dgm:pt modelId="{63BD32C3-7F0C-441A-9B2D-575DFB5D3ABA}" type="pres">
      <dgm:prSet presAssocID="{BAF91C82-7017-42BC-A14E-62ECF2CAE38E}" presName="childNode" presStyleLbl="revTx" presStyleIdx="0" presStyleCnt="0">
        <dgm:presLayoutVars>
          <dgm:bulletEnabled val="1"/>
        </dgm:presLayoutVars>
      </dgm:prSet>
      <dgm:spPr/>
    </dgm:pt>
  </dgm:ptLst>
  <dgm:cxnLst>
    <dgm:cxn modelId="{4D31CE3B-ED2F-4360-8DAA-C4E25DFB15C9}" type="presOf" srcId="{CBDD107A-A0D7-43C6-ACC7-1A018FD3ECFF}" destId="{D9D9B8ED-EEE8-4630-B083-275704A432C2}" srcOrd="0" destOrd="0" presId="urn:microsoft.com/office/officeart/2005/8/layout/radial2"/>
    <dgm:cxn modelId="{F03A1FF8-99A0-460F-87C6-E90991743960}" srcId="{CBDD107A-A0D7-43C6-ACC7-1A018FD3ECFF}" destId="{AD7BAF60-0975-48E0-8B46-06FA057F7D64}" srcOrd="0" destOrd="0" parTransId="{8CE97F1D-170C-4CD9-9114-17360D18B5AA}" sibTransId="{9EE8B48C-5E03-48FB-A6EB-EEB0ED7CED25}"/>
    <dgm:cxn modelId="{0F72E1F6-B11B-45DA-9770-6A78033FEEB1}" type="presOf" srcId="{D0A97A22-7C5F-436F-8ED3-400835287054}" destId="{BC73C412-4E75-4CEE-996B-4B7D19765B86}" srcOrd="0" destOrd="0" presId="urn:microsoft.com/office/officeart/2005/8/layout/radial2"/>
    <dgm:cxn modelId="{AFCF7203-0003-4ECC-B8A6-FA45BFA24C23}" type="presOf" srcId="{AD7BAF60-0975-48E0-8B46-06FA057F7D64}" destId="{02DD6B93-61DC-48BC-98AE-ACF3B9CD75A7}" srcOrd="0" destOrd="0" presId="urn:microsoft.com/office/officeart/2005/8/layout/radial2"/>
    <dgm:cxn modelId="{32F78CC4-90B8-495A-86CC-5F5FAF45B917}" type="presOf" srcId="{BAF91C82-7017-42BC-A14E-62ECF2CAE38E}" destId="{525A0D12-BC2C-425D-9B44-9815B2714AB0}" srcOrd="0" destOrd="0" presId="urn:microsoft.com/office/officeart/2005/8/layout/radial2"/>
    <dgm:cxn modelId="{A5FDC8B8-8FC2-4EDB-A83D-7E056B43049F}" srcId="{CBDD107A-A0D7-43C6-ACC7-1A018FD3ECFF}" destId="{BAF91C82-7017-42BC-A14E-62ECF2CAE38E}" srcOrd="1" destOrd="0" parTransId="{D0A97A22-7C5F-436F-8ED3-400835287054}" sibTransId="{31B25514-84BC-4E9C-8DDA-4945C8C7B7FC}"/>
    <dgm:cxn modelId="{E83C47F9-4F03-471D-8C6A-B10359B50DF9}" type="presOf" srcId="{8CE97F1D-170C-4CD9-9114-17360D18B5AA}" destId="{A978B7F7-D90B-4BC9-9585-EB8225D3D36B}" srcOrd="0" destOrd="0" presId="urn:microsoft.com/office/officeart/2005/8/layout/radial2"/>
    <dgm:cxn modelId="{C7C648BC-025F-402A-A1BE-1A471057CB89}" type="presParOf" srcId="{D9D9B8ED-EEE8-4630-B083-275704A432C2}" destId="{0D172794-0B0E-498D-A79D-7BAFB694D9E1}" srcOrd="0" destOrd="0" presId="urn:microsoft.com/office/officeart/2005/8/layout/radial2"/>
    <dgm:cxn modelId="{CC69DBBF-BB01-4969-B76C-FD46FB974A06}" type="presParOf" srcId="{0D172794-0B0E-498D-A79D-7BAFB694D9E1}" destId="{256B6EC5-4E61-4E9A-B3C5-A42F6055A1BE}" srcOrd="0" destOrd="0" presId="urn:microsoft.com/office/officeart/2005/8/layout/radial2"/>
    <dgm:cxn modelId="{9DA21287-9F4D-45B9-A657-2D785143C4B3}" type="presParOf" srcId="{256B6EC5-4E61-4E9A-B3C5-A42F6055A1BE}" destId="{3DE04D1D-8BE8-4438-9C90-1CA18BCEF3BA}" srcOrd="0" destOrd="0" presId="urn:microsoft.com/office/officeart/2005/8/layout/radial2"/>
    <dgm:cxn modelId="{5E5D32AF-0BA4-4D23-A375-1802C788FB67}" type="presParOf" srcId="{256B6EC5-4E61-4E9A-B3C5-A42F6055A1BE}" destId="{779583AE-5C0C-4499-99E4-6199914777CF}" srcOrd="1" destOrd="0" presId="urn:microsoft.com/office/officeart/2005/8/layout/radial2"/>
    <dgm:cxn modelId="{BE59DA24-7698-4C7C-B394-2A751F1436D2}" type="presParOf" srcId="{0D172794-0B0E-498D-A79D-7BAFB694D9E1}" destId="{A978B7F7-D90B-4BC9-9585-EB8225D3D36B}" srcOrd="1" destOrd="0" presId="urn:microsoft.com/office/officeart/2005/8/layout/radial2"/>
    <dgm:cxn modelId="{6D171724-2BA7-44E2-96FD-A9406E92C3A1}" type="presParOf" srcId="{0D172794-0B0E-498D-A79D-7BAFB694D9E1}" destId="{F6265EC3-0182-435A-9A95-192BB53658F4}" srcOrd="2" destOrd="0" presId="urn:microsoft.com/office/officeart/2005/8/layout/radial2"/>
    <dgm:cxn modelId="{C4690380-EF83-48A3-A546-DA9C1A4BE101}" type="presParOf" srcId="{F6265EC3-0182-435A-9A95-192BB53658F4}" destId="{02DD6B93-61DC-48BC-98AE-ACF3B9CD75A7}" srcOrd="0" destOrd="0" presId="urn:microsoft.com/office/officeart/2005/8/layout/radial2"/>
    <dgm:cxn modelId="{A808C65F-9EB1-4284-BBEE-FD4EA70BF293}" type="presParOf" srcId="{F6265EC3-0182-435A-9A95-192BB53658F4}" destId="{97E0CD3C-E74A-46E0-AD32-9026FE14D1EF}" srcOrd="1" destOrd="0" presId="urn:microsoft.com/office/officeart/2005/8/layout/radial2"/>
    <dgm:cxn modelId="{F8E468A8-B25B-4D8A-A2B4-DB320CAC6D37}" type="presParOf" srcId="{0D172794-0B0E-498D-A79D-7BAFB694D9E1}" destId="{BC73C412-4E75-4CEE-996B-4B7D19765B86}" srcOrd="3" destOrd="0" presId="urn:microsoft.com/office/officeart/2005/8/layout/radial2"/>
    <dgm:cxn modelId="{6CAB65C6-1275-4538-A62C-D5260095F0CF}" type="presParOf" srcId="{0D172794-0B0E-498D-A79D-7BAFB694D9E1}" destId="{8A0BD2F8-4C74-4CAE-BF0A-FF06EC3383C6}" srcOrd="4" destOrd="0" presId="urn:microsoft.com/office/officeart/2005/8/layout/radial2"/>
    <dgm:cxn modelId="{3F8A24CE-F2A5-47DC-BB6C-164D62797FDC}" type="presParOf" srcId="{8A0BD2F8-4C74-4CAE-BF0A-FF06EC3383C6}" destId="{525A0D12-BC2C-425D-9B44-9815B2714AB0}" srcOrd="0" destOrd="0" presId="urn:microsoft.com/office/officeart/2005/8/layout/radial2"/>
    <dgm:cxn modelId="{8C0E6E0D-FDC1-4371-81BF-F37276C5C536}" type="presParOf" srcId="{8A0BD2F8-4C74-4CAE-BF0A-FF06EC3383C6}" destId="{63BD32C3-7F0C-441A-9B2D-575DFB5D3ABA}"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9CD63B7-1E26-4AC5-B860-EE7EEB13FBFF}" type="doc">
      <dgm:prSet loTypeId="urn:microsoft.com/office/officeart/2005/8/layout/venn1" loCatId="relationship" qsTypeId="urn:microsoft.com/office/officeart/2005/8/quickstyle/3d9" qsCatId="3D" csTypeId="urn:microsoft.com/office/officeart/2005/8/colors/accent1_2" csCatId="accent1"/>
      <dgm:spPr/>
      <dgm:t>
        <a:bodyPr/>
        <a:lstStyle/>
        <a:p>
          <a:endParaRPr lang="en-US"/>
        </a:p>
      </dgm:t>
    </dgm:pt>
    <dgm:pt modelId="{D8EFA920-1D21-4A3A-8895-378B95393642}">
      <dgm:prSet/>
      <dgm:spPr/>
      <dgm:t>
        <a:bodyPr/>
        <a:lstStyle/>
        <a:p>
          <a:r>
            <a:rPr lang="fa-IR"/>
            <a:t>بازی باحیوانات </a:t>
          </a:r>
          <a:endParaRPr lang="en-US"/>
        </a:p>
      </dgm:t>
    </dgm:pt>
    <dgm:pt modelId="{9AE1391B-3EE4-4E7E-A20F-A91F330EDAC5}" type="parTrans" cxnId="{3C69E240-7097-4691-884D-E03B70EEC423}">
      <dgm:prSet/>
      <dgm:spPr/>
      <dgm:t>
        <a:bodyPr/>
        <a:lstStyle/>
        <a:p>
          <a:endParaRPr lang="en-US"/>
        </a:p>
      </dgm:t>
    </dgm:pt>
    <dgm:pt modelId="{0007CBC1-C14D-4958-B592-A39A4A5C2CBC}" type="sibTrans" cxnId="{3C69E240-7097-4691-884D-E03B70EEC423}">
      <dgm:prSet/>
      <dgm:spPr/>
      <dgm:t>
        <a:bodyPr/>
        <a:lstStyle/>
        <a:p>
          <a:endParaRPr lang="en-US"/>
        </a:p>
      </dgm:t>
    </dgm:pt>
    <dgm:pt modelId="{D6102CFF-E297-4891-B88F-BFA277513BA6}">
      <dgm:prSet/>
      <dgm:spPr/>
      <dgm:t>
        <a:bodyPr/>
        <a:lstStyle/>
        <a:p>
          <a:r>
            <a:rPr lang="fa-IR"/>
            <a:t>بازی جعبه شن</a:t>
          </a:r>
          <a:endParaRPr lang="en-US"/>
        </a:p>
      </dgm:t>
    </dgm:pt>
    <dgm:pt modelId="{4BC9A6C7-39A0-442C-8CAC-9B548C209061}" type="parTrans" cxnId="{A9BF68CA-60D4-43B3-A6E0-AE06C224F073}">
      <dgm:prSet/>
      <dgm:spPr/>
      <dgm:t>
        <a:bodyPr/>
        <a:lstStyle/>
        <a:p>
          <a:endParaRPr lang="en-US"/>
        </a:p>
      </dgm:t>
    </dgm:pt>
    <dgm:pt modelId="{D620FB61-DA53-421E-B621-CA67C4FD411C}" type="sibTrans" cxnId="{A9BF68CA-60D4-43B3-A6E0-AE06C224F073}">
      <dgm:prSet/>
      <dgm:spPr/>
      <dgm:t>
        <a:bodyPr/>
        <a:lstStyle/>
        <a:p>
          <a:endParaRPr lang="en-US"/>
        </a:p>
      </dgm:t>
    </dgm:pt>
    <dgm:pt modelId="{F149BEE6-0750-446B-BE10-6CDCB3AF75AB}">
      <dgm:prSet/>
      <dgm:spPr/>
      <dgm:t>
        <a:bodyPr/>
        <a:lstStyle/>
        <a:p>
          <a:r>
            <a:rPr lang="fa-IR"/>
            <a:t>بازی سفرخیالی</a:t>
          </a:r>
          <a:endParaRPr lang="en-US"/>
        </a:p>
      </dgm:t>
    </dgm:pt>
    <dgm:pt modelId="{97E7B645-EFB9-4969-AC43-3C3058F06501}" type="parTrans" cxnId="{93794C85-96CF-42CA-90DB-30106356CCEE}">
      <dgm:prSet/>
      <dgm:spPr/>
      <dgm:t>
        <a:bodyPr/>
        <a:lstStyle/>
        <a:p>
          <a:endParaRPr lang="en-US"/>
        </a:p>
      </dgm:t>
    </dgm:pt>
    <dgm:pt modelId="{FCDE795F-4F3F-475F-AE02-11DEFCC2D9DD}" type="sibTrans" cxnId="{93794C85-96CF-42CA-90DB-30106356CCEE}">
      <dgm:prSet/>
      <dgm:spPr/>
      <dgm:t>
        <a:bodyPr/>
        <a:lstStyle/>
        <a:p>
          <a:endParaRPr lang="en-US"/>
        </a:p>
      </dgm:t>
    </dgm:pt>
    <dgm:pt modelId="{898C3E5E-1B17-4C13-BCE0-5377EC338CF3}">
      <dgm:prSet/>
      <dgm:spPr/>
      <dgm:t>
        <a:bodyPr/>
        <a:lstStyle/>
        <a:p>
          <a:r>
            <a:rPr lang="fa-IR"/>
            <a:t>کارباگل رس </a:t>
          </a:r>
          <a:endParaRPr lang="en-US"/>
        </a:p>
      </dgm:t>
    </dgm:pt>
    <dgm:pt modelId="{88A31752-F61E-440C-A0E4-F91DDD590E0B}" type="parTrans" cxnId="{E1C9D4E1-2B80-499E-AE98-667C25B04D36}">
      <dgm:prSet/>
      <dgm:spPr/>
      <dgm:t>
        <a:bodyPr/>
        <a:lstStyle/>
        <a:p>
          <a:endParaRPr lang="en-US"/>
        </a:p>
      </dgm:t>
    </dgm:pt>
    <dgm:pt modelId="{CE6ED869-254E-480E-9490-2324C7BD73A5}" type="sibTrans" cxnId="{E1C9D4E1-2B80-499E-AE98-667C25B04D36}">
      <dgm:prSet/>
      <dgm:spPr/>
      <dgm:t>
        <a:bodyPr/>
        <a:lstStyle/>
        <a:p>
          <a:endParaRPr lang="en-US"/>
        </a:p>
      </dgm:t>
    </dgm:pt>
    <dgm:pt modelId="{A49AF003-185F-4EB3-B77C-FCE1F11C930C}">
      <dgm:prSet/>
      <dgm:spPr/>
      <dgm:t>
        <a:bodyPr/>
        <a:lstStyle/>
        <a:p>
          <a:r>
            <a:rPr lang="fa-IR"/>
            <a:t>عروسک ها </a:t>
          </a:r>
          <a:endParaRPr lang="en-US"/>
        </a:p>
      </dgm:t>
    </dgm:pt>
    <dgm:pt modelId="{F3E512DE-F61B-4A4F-AF06-BB8D0677971D}" type="parTrans" cxnId="{119D37F5-560D-4E0C-90AC-8AE26F4FD51D}">
      <dgm:prSet/>
      <dgm:spPr/>
      <dgm:t>
        <a:bodyPr/>
        <a:lstStyle/>
        <a:p>
          <a:endParaRPr lang="en-US"/>
        </a:p>
      </dgm:t>
    </dgm:pt>
    <dgm:pt modelId="{339AF29F-516A-473B-B0F5-07962EC3C322}" type="sibTrans" cxnId="{119D37F5-560D-4E0C-90AC-8AE26F4FD51D}">
      <dgm:prSet/>
      <dgm:spPr/>
      <dgm:t>
        <a:bodyPr/>
        <a:lstStyle/>
        <a:p>
          <a:endParaRPr lang="en-US"/>
        </a:p>
      </dgm:t>
    </dgm:pt>
    <dgm:pt modelId="{E2104571-C0FD-4389-978D-C75BF620BCAC}">
      <dgm:prSet/>
      <dgm:spPr/>
      <dgm:t>
        <a:bodyPr/>
        <a:lstStyle/>
        <a:p>
          <a:r>
            <a:rPr lang="fa-IR"/>
            <a:t>بازی تجسمی یا بازی نمادین </a:t>
          </a:r>
          <a:endParaRPr lang="en-US"/>
        </a:p>
      </dgm:t>
    </dgm:pt>
    <dgm:pt modelId="{C82892D6-C9A6-4A7D-9332-65C1B66F94B5}" type="parTrans" cxnId="{F391490D-AD67-46F3-BC27-6FA66F6DD12B}">
      <dgm:prSet/>
      <dgm:spPr/>
      <dgm:t>
        <a:bodyPr/>
        <a:lstStyle/>
        <a:p>
          <a:endParaRPr lang="en-US"/>
        </a:p>
      </dgm:t>
    </dgm:pt>
    <dgm:pt modelId="{8970E0CE-823E-4E86-B815-C5237A89F017}" type="sibTrans" cxnId="{F391490D-AD67-46F3-BC27-6FA66F6DD12B}">
      <dgm:prSet/>
      <dgm:spPr/>
      <dgm:t>
        <a:bodyPr/>
        <a:lstStyle/>
        <a:p>
          <a:endParaRPr lang="en-US"/>
        </a:p>
      </dgm:t>
    </dgm:pt>
    <dgm:pt modelId="{1AAB9C4D-C18E-4FF6-828E-DB4CBAB39A0F}">
      <dgm:prSet/>
      <dgm:spPr/>
      <dgm:t>
        <a:bodyPr/>
        <a:lstStyle/>
        <a:p>
          <a:r>
            <a:rPr lang="fa-IR"/>
            <a:t>نقاشی</a:t>
          </a:r>
          <a:endParaRPr lang="en-US"/>
        </a:p>
      </dgm:t>
    </dgm:pt>
    <dgm:pt modelId="{6C112DB6-8827-4BC5-9873-E98A2699BB91}" type="parTrans" cxnId="{C36D8987-277C-4682-AF97-AEB58CBC5A83}">
      <dgm:prSet/>
      <dgm:spPr/>
      <dgm:t>
        <a:bodyPr/>
        <a:lstStyle/>
        <a:p>
          <a:endParaRPr lang="en-US"/>
        </a:p>
      </dgm:t>
    </dgm:pt>
    <dgm:pt modelId="{9A5B0C50-E28D-4404-A920-E90F57CB0522}" type="sibTrans" cxnId="{C36D8987-277C-4682-AF97-AEB58CBC5A83}">
      <dgm:prSet/>
      <dgm:spPr/>
      <dgm:t>
        <a:bodyPr/>
        <a:lstStyle/>
        <a:p>
          <a:endParaRPr lang="en-US"/>
        </a:p>
      </dgm:t>
    </dgm:pt>
    <dgm:pt modelId="{AB185021-CBC7-4830-9EB3-ADF64AA51863}">
      <dgm:prSet/>
      <dgm:spPr/>
      <dgm:t>
        <a:bodyPr/>
        <a:lstStyle/>
        <a:p>
          <a:endParaRPr lang="en-US"/>
        </a:p>
      </dgm:t>
    </dgm:pt>
    <dgm:pt modelId="{CCC35136-8E69-449B-9E4E-E17E126A843C}" type="parTrans" cxnId="{605FA441-6182-4FF0-900E-D19C63D67EDB}">
      <dgm:prSet/>
      <dgm:spPr/>
      <dgm:t>
        <a:bodyPr/>
        <a:lstStyle/>
        <a:p>
          <a:endParaRPr lang="en-US"/>
        </a:p>
      </dgm:t>
    </dgm:pt>
    <dgm:pt modelId="{242124B5-59AF-4D38-8F64-C712BD9E5822}" type="sibTrans" cxnId="{605FA441-6182-4FF0-900E-D19C63D67EDB}">
      <dgm:prSet/>
      <dgm:spPr/>
      <dgm:t>
        <a:bodyPr/>
        <a:lstStyle/>
        <a:p>
          <a:endParaRPr lang="en-US"/>
        </a:p>
      </dgm:t>
    </dgm:pt>
    <dgm:pt modelId="{161D351C-37CB-4880-AD5B-81AD9B97FBBD}" type="pres">
      <dgm:prSet presAssocID="{49CD63B7-1E26-4AC5-B860-EE7EEB13FBFF}" presName="compositeShape" presStyleCnt="0">
        <dgm:presLayoutVars>
          <dgm:chMax val="7"/>
          <dgm:dir/>
          <dgm:resizeHandles val="exact"/>
        </dgm:presLayoutVars>
      </dgm:prSet>
      <dgm:spPr/>
      <dgm:t>
        <a:bodyPr/>
        <a:lstStyle/>
        <a:p>
          <a:endParaRPr lang="en-US"/>
        </a:p>
      </dgm:t>
    </dgm:pt>
    <dgm:pt modelId="{932B48AD-3375-47A6-9614-A84CBF4779C0}" type="pres">
      <dgm:prSet presAssocID="{D8EFA920-1D21-4A3A-8895-378B95393642}" presName="circ1" presStyleLbl="vennNode1" presStyleIdx="0" presStyleCnt="7"/>
      <dgm:spPr/>
    </dgm:pt>
    <dgm:pt modelId="{00C4C641-05EA-4964-AF70-CA4CA7ED1A46}" type="pres">
      <dgm:prSet presAssocID="{D8EFA920-1D21-4A3A-8895-378B95393642}" presName="circ1Tx" presStyleLbl="revTx" presStyleIdx="0" presStyleCnt="0">
        <dgm:presLayoutVars>
          <dgm:chMax val="0"/>
          <dgm:chPref val="0"/>
          <dgm:bulletEnabled val="1"/>
        </dgm:presLayoutVars>
      </dgm:prSet>
      <dgm:spPr/>
      <dgm:t>
        <a:bodyPr/>
        <a:lstStyle/>
        <a:p>
          <a:endParaRPr lang="en-US"/>
        </a:p>
      </dgm:t>
    </dgm:pt>
    <dgm:pt modelId="{649ABCBB-8B00-4082-A5B9-A1F69105FAA4}" type="pres">
      <dgm:prSet presAssocID="{D6102CFF-E297-4891-B88F-BFA277513BA6}" presName="circ2" presStyleLbl="vennNode1" presStyleIdx="1" presStyleCnt="7"/>
      <dgm:spPr/>
    </dgm:pt>
    <dgm:pt modelId="{94E90CBF-22A8-4A7C-8D72-3899CA59549C}" type="pres">
      <dgm:prSet presAssocID="{D6102CFF-E297-4891-B88F-BFA277513BA6}" presName="circ2Tx" presStyleLbl="revTx" presStyleIdx="0" presStyleCnt="0">
        <dgm:presLayoutVars>
          <dgm:chMax val="0"/>
          <dgm:chPref val="0"/>
          <dgm:bulletEnabled val="1"/>
        </dgm:presLayoutVars>
      </dgm:prSet>
      <dgm:spPr/>
      <dgm:t>
        <a:bodyPr/>
        <a:lstStyle/>
        <a:p>
          <a:endParaRPr lang="en-US"/>
        </a:p>
      </dgm:t>
    </dgm:pt>
    <dgm:pt modelId="{57A9E92D-634F-4A6B-A4DF-61CEBB6F0283}" type="pres">
      <dgm:prSet presAssocID="{F149BEE6-0750-446B-BE10-6CDCB3AF75AB}" presName="circ3" presStyleLbl="vennNode1" presStyleIdx="2" presStyleCnt="7"/>
      <dgm:spPr/>
    </dgm:pt>
    <dgm:pt modelId="{26FCD545-6246-4872-9B2B-BBE9E0651F4E}" type="pres">
      <dgm:prSet presAssocID="{F149BEE6-0750-446B-BE10-6CDCB3AF75AB}" presName="circ3Tx" presStyleLbl="revTx" presStyleIdx="0" presStyleCnt="0">
        <dgm:presLayoutVars>
          <dgm:chMax val="0"/>
          <dgm:chPref val="0"/>
          <dgm:bulletEnabled val="1"/>
        </dgm:presLayoutVars>
      </dgm:prSet>
      <dgm:spPr/>
      <dgm:t>
        <a:bodyPr/>
        <a:lstStyle/>
        <a:p>
          <a:endParaRPr lang="en-US"/>
        </a:p>
      </dgm:t>
    </dgm:pt>
    <dgm:pt modelId="{CFC909CD-047E-4ADF-B523-B5357329B782}" type="pres">
      <dgm:prSet presAssocID="{898C3E5E-1B17-4C13-BCE0-5377EC338CF3}" presName="circ4" presStyleLbl="vennNode1" presStyleIdx="3" presStyleCnt="7"/>
      <dgm:spPr/>
    </dgm:pt>
    <dgm:pt modelId="{002641F0-2C4E-4863-9F0F-B5EC18FB1074}" type="pres">
      <dgm:prSet presAssocID="{898C3E5E-1B17-4C13-BCE0-5377EC338CF3}" presName="circ4Tx" presStyleLbl="revTx" presStyleIdx="0" presStyleCnt="0">
        <dgm:presLayoutVars>
          <dgm:chMax val="0"/>
          <dgm:chPref val="0"/>
          <dgm:bulletEnabled val="1"/>
        </dgm:presLayoutVars>
      </dgm:prSet>
      <dgm:spPr/>
      <dgm:t>
        <a:bodyPr/>
        <a:lstStyle/>
        <a:p>
          <a:endParaRPr lang="en-US"/>
        </a:p>
      </dgm:t>
    </dgm:pt>
    <dgm:pt modelId="{87D9A6EA-FC98-4978-981E-DAAC16F257C7}" type="pres">
      <dgm:prSet presAssocID="{A49AF003-185F-4EB3-B77C-FCE1F11C930C}" presName="circ5" presStyleLbl="vennNode1" presStyleIdx="4" presStyleCnt="7"/>
      <dgm:spPr/>
    </dgm:pt>
    <dgm:pt modelId="{5F868759-F6ED-47DA-B5D4-806616518E62}" type="pres">
      <dgm:prSet presAssocID="{A49AF003-185F-4EB3-B77C-FCE1F11C930C}" presName="circ5Tx" presStyleLbl="revTx" presStyleIdx="0" presStyleCnt="0">
        <dgm:presLayoutVars>
          <dgm:chMax val="0"/>
          <dgm:chPref val="0"/>
          <dgm:bulletEnabled val="1"/>
        </dgm:presLayoutVars>
      </dgm:prSet>
      <dgm:spPr/>
      <dgm:t>
        <a:bodyPr/>
        <a:lstStyle/>
        <a:p>
          <a:endParaRPr lang="en-US"/>
        </a:p>
      </dgm:t>
    </dgm:pt>
    <dgm:pt modelId="{EA04D0F4-41A7-453D-ABF8-3A57549C12F8}" type="pres">
      <dgm:prSet presAssocID="{E2104571-C0FD-4389-978D-C75BF620BCAC}" presName="circ6" presStyleLbl="vennNode1" presStyleIdx="5" presStyleCnt="7"/>
      <dgm:spPr/>
    </dgm:pt>
    <dgm:pt modelId="{F4DE17B5-69F5-48D4-867A-FE32ABC15EC0}" type="pres">
      <dgm:prSet presAssocID="{E2104571-C0FD-4389-978D-C75BF620BCAC}" presName="circ6Tx" presStyleLbl="revTx" presStyleIdx="0" presStyleCnt="0">
        <dgm:presLayoutVars>
          <dgm:chMax val="0"/>
          <dgm:chPref val="0"/>
          <dgm:bulletEnabled val="1"/>
        </dgm:presLayoutVars>
      </dgm:prSet>
      <dgm:spPr/>
      <dgm:t>
        <a:bodyPr/>
        <a:lstStyle/>
        <a:p>
          <a:endParaRPr lang="en-US"/>
        </a:p>
      </dgm:t>
    </dgm:pt>
    <dgm:pt modelId="{86D1018D-8262-4E06-922B-5763B102ED3F}" type="pres">
      <dgm:prSet presAssocID="{1AAB9C4D-C18E-4FF6-828E-DB4CBAB39A0F}" presName="circ7" presStyleLbl="vennNode1" presStyleIdx="6" presStyleCnt="7"/>
      <dgm:spPr/>
    </dgm:pt>
    <dgm:pt modelId="{F6E0151B-990A-4738-A2E5-CF253DB1F9F2}" type="pres">
      <dgm:prSet presAssocID="{1AAB9C4D-C18E-4FF6-828E-DB4CBAB39A0F}" presName="circ7Tx" presStyleLbl="revTx" presStyleIdx="0" presStyleCnt="0">
        <dgm:presLayoutVars>
          <dgm:chMax val="0"/>
          <dgm:chPref val="0"/>
          <dgm:bulletEnabled val="1"/>
        </dgm:presLayoutVars>
      </dgm:prSet>
      <dgm:spPr/>
      <dgm:t>
        <a:bodyPr/>
        <a:lstStyle/>
        <a:p>
          <a:endParaRPr lang="en-US"/>
        </a:p>
      </dgm:t>
    </dgm:pt>
  </dgm:ptLst>
  <dgm:cxnLst>
    <dgm:cxn modelId="{12E595AD-F381-4E91-B010-CF0D11599501}" type="presOf" srcId="{F149BEE6-0750-446B-BE10-6CDCB3AF75AB}" destId="{26FCD545-6246-4872-9B2B-BBE9E0651F4E}" srcOrd="0" destOrd="0" presId="urn:microsoft.com/office/officeart/2005/8/layout/venn1"/>
    <dgm:cxn modelId="{08ACFCBA-3333-40C6-A4E4-F610EFA6BE0A}" type="presOf" srcId="{1AAB9C4D-C18E-4FF6-828E-DB4CBAB39A0F}" destId="{F6E0151B-990A-4738-A2E5-CF253DB1F9F2}" srcOrd="0" destOrd="0" presId="urn:microsoft.com/office/officeart/2005/8/layout/venn1"/>
    <dgm:cxn modelId="{A9BF68CA-60D4-43B3-A6E0-AE06C224F073}" srcId="{49CD63B7-1E26-4AC5-B860-EE7EEB13FBFF}" destId="{D6102CFF-E297-4891-B88F-BFA277513BA6}" srcOrd="1" destOrd="0" parTransId="{4BC9A6C7-39A0-442C-8CAC-9B548C209061}" sibTransId="{D620FB61-DA53-421E-B621-CA67C4FD411C}"/>
    <dgm:cxn modelId="{F391490D-AD67-46F3-BC27-6FA66F6DD12B}" srcId="{49CD63B7-1E26-4AC5-B860-EE7EEB13FBFF}" destId="{E2104571-C0FD-4389-978D-C75BF620BCAC}" srcOrd="5" destOrd="0" parTransId="{C82892D6-C9A6-4A7D-9332-65C1B66F94B5}" sibTransId="{8970E0CE-823E-4E86-B815-C5237A89F017}"/>
    <dgm:cxn modelId="{E1C9D4E1-2B80-499E-AE98-667C25B04D36}" srcId="{49CD63B7-1E26-4AC5-B860-EE7EEB13FBFF}" destId="{898C3E5E-1B17-4C13-BCE0-5377EC338CF3}" srcOrd="3" destOrd="0" parTransId="{88A31752-F61E-440C-A0E4-F91DDD590E0B}" sibTransId="{CE6ED869-254E-480E-9490-2324C7BD73A5}"/>
    <dgm:cxn modelId="{18D80907-479E-4EDD-9F80-D93AE4269B5E}" type="presOf" srcId="{49CD63B7-1E26-4AC5-B860-EE7EEB13FBFF}" destId="{161D351C-37CB-4880-AD5B-81AD9B97FBBD}" srcOrd="0" destOrd="0" presId="urn:microsoft.com/office/officeart/2005/8/layout/venn1"/>
    <dgm:cxn modelId="{93794C85-96CF-42CA-90DB-30106356CCEE}" srcId="{49CD63B7-1E26-4AC5-B860-EE7EEB13FBFF}" destId="{F149BEE6-0750-446B-BE10-6CDCB3AF75AB}" srcOrd="2" destOrd="0" parTransId="{97E7B645-EFB9-4969-AC43-3C3058F06501}" sibTransId="{FCDE795F-4F3F-475F-AE02-11DEFCC2D9DD}"/>
    <dgm:cxn modelId="{119D37F5-560D-4E0C-90AC-8AE26F4FD51D}" srcId="{49CD63B7-1E26-4AC5-B860-EE7EEB13FBFF}" destId="{A49AF003-185F-4EB3-B77C-FCE1F11C930C}" srcOrd="4" destOrd="0" parTransId="{F3E512DE-F61B-4A4F-AF06-BB8D0677971D}" sibTransId="{339AF29F-516A-473B-B0F5-07962EC3C322}"/>
    <dgm:cxn modelId="{3C69E240-7097-4691-884D-E03B70EEC423}" srcId="{49CD63B7-1E26-4AC5-B860-EE7EEB13FBFF}" destId="{D8EFA920-1D21-4A3A-8895-378B95393642}" srcOrd="0" destOrd="0" parTransId="{9AE1391B-3EE4-4E7E-A20F-A91F330EDAC5}" sibTransId="{0007CBC1-C14D-4958-B592-A39A4A5C2CBC}"/>
    <dgm:cxn modelId="{C36D8987-277C-4682-AF97-AEB58CBC5A83}" srcId="{49CD63B7-1E26-4AC5-B860-EE7EEB13FBFF}" destId="{1AAB9C4D-C18E-4FF6-828E-DB4CBAB39A0F}" srcOrd="6" destOrd="0" parTransId="{6C112DB6-8827-4BC5-9873-E98A2699BB91}" sibTransId="{9A5B0C50-E28D-4404-A920-E90F57CB0522}"/>
    <dgm:cxn modelId="{217C84EB-37EE-4C3A-A065-A95BA9BAEE57}" type="presOf" srcId="{D8EFA920-1D21-4A3A-8895-378B95393642}" destId="{00C4C641-05EA-4964-AF70-CA4CA7ED1A46}" srcOrd="0" destOrd="0" presId="urn:microsoft.com/office/officeart/2005/8/layout/venn1"/>
    <dgm:cxn modelId="{EF7BE715-AB20-4027-9CAD-87E5B64B5528}" type="presOf" srcId="{D6102CFF-E297-4891-B88F-BFA277513BA6}" destId="{94E90CBF-22A8-4A7C-8D72-3899CA59549C}" srcOrd="0" destOrd="0" presId="urn:microsoft.com/office/officeart/2005/8/layout/venn1"/>
    <dgm:cxn modelId="{605FA441-6182-4FF0-900E-D19C63D67EDB}" srcId="{49CD63B7-1E26-4AC5-B860-EE7EEB13FBFF}" destId="{AB185021-CBC7-4830-9EB3-ADF64AA51863}" srcOrd="7" destOrd="0" parTransId="{CCC35136-8E69-449B-9E4E-E17E126A843C}" sibTransId="{242124B5-59AF-4D38-8F64-C712BD9E5822}"/>
    <dgm:cxn modelId="{D4A84882-838A-4707-9D5B-C8DE0880B9B1}" type="presOf" srcId="{E2104571-C0FD-4389-978D-C75BF620BCAC}" destId="{F4DE17B5-69F5-48D4-867A-FE32ABC15EC0}" srcOrd="0" destOrd="0" presId="urn:microsoft.com/office/officeart/2005/8/layout/venn1"/>
    <dgm:cxn modelId="{08559466-A8CA-4F3C-B9E8-E18EE6E2690A}" type="presOf" srcId="{A49AF003-185F-4EB3-B77C-FCE1F11C930C}" destId="{5F868759-F6ED-47DA-B5D4-806616518E62}" srcOrd="0" destOrd="0" presId="urn:microsoft.com/office/officeart/2005/8/layout/venn1"/>
    <dgm:cxn modelId="{9E8FD14C-8C38-4D16-9293-74C912CC4757}" type="presOf" srcId="{898C3E5E-1B17-4C13-BCE0-5377EC338CF3}" destId="{002641F0-2C4E-4863-9F0F-B5EC18FB1074}" srcOrd="0" destOrd="0" presId="urn:microsoft.com/office/officeart/2005/8/layout/venn1"/>
    <dgm:cxn modelId="{82B9F6E2-A638-4CF7-94BF-9033EC3B26CB}" type="presParOf" srcId="{161D351C-37CB-4880-AD5B-81AD9B97FBBD}" destId="{932B48AD-3375-47A6-9614-A84CBF4779C0}" srcOrd="0" destOrd="0" presId="urn:microsoft.com/office/officeart/2005/8/layout/venn1"/>
    <dgm:cxn modelId="{44C0A2CE-4F2F-498E-8E44-F5CDA5DA9BB3}" type="presParOf" srcId="{161D351C-37CB-4880-AD5B-81AD9B97FBBD}" destId="{00C4C641-05EA-4964-AF70-CA4CA7ED1A46}" srcOrd="1" destOrd="0" presId="urn:microsoft.com/office/officeart/2005/8/layout/venn1"/>
    <dgm:cxn modelId="{BA9CE772-B1D2-43F1-A599-DC18ACC38552}" type="presParOf" srcId="{161D351C-37CB-4880-AD5B-81AD9B97FBBD}" destId="{649ABCBB-8B00-4082-A5B9-A1F69105FAA4}" srcOrd="2" destOrd="0" presId="urn:microsoft.com/office/officeart/2005/8/layout/venn1"/>
    <dgm:cxn modelId="{1D01E24D-BC12-4E61-830B-6034E77136FC}" type="presParOf" srcId="{161D351C-37CB-4880-AD5B-81AD9B97FBBD}" destId="{94E90CBF-22A8-4A7C-8D72-3899CA59549C}" srcOrd="3" destOrd="0" presId="urn:microsoft.com/office/officeart/2005/8/layout/venn1"/>
    <dgm:cxn modelId="{E5FABF54-F7A8-4848-9F4E-8A92E802553E}" type="presParOf" srcId="{161D351C-37CB-4880-AD5B-81AD9B97FBBD}" destId="{57A9E92D-634F-4A6B-A4DF-61CEBB6F0283}" srcOrd="4" destOrd="0" presId="urn:microsoft.com/office/officeart/2005/8/layout/venn1"/>
    <dgm:cxn modelId="{5E898F71-EC4E-41DA-A1D4-68B2E4DCF65C}" type="presParOf" srcId="{161D351C-37CB-4880-AD5B-81AD9B97FBBD}" destId="{26FCD545-6246-4872-9B2B-BBE9E0651F4E}" srcOrd="5" destOrd="0" presId="urn:microsoft.com/office/officeart/2005/8/layout/venn1"/>
    <dgm:cxn modelId="{872D9D96-4C5E-4205-9890-51F761A4A022}" type="presParOf" srcId="{161D351C-37CB-4880-AD5B-81AD9B97FBBD}" destId="{CFC909CD-047E-4ADF-B523-B5357329B782}" srcOrd="6" destOrd="0" presId="urn:microsoft.com/office/officeart/2005/8/layout/venn1"/>
    <dgm:cxn modelId="{5035E510-B0C1-4BB1-B425-23390980EF1A}" type="presParOf" srcId="{161D351C-37CB-4880-AD5B-81AD9B97FBBD}" destId="{002641F0-2C4E-4863-9F0F-B5EC18FB1074}" srcOrd="7" destOrd="0" presId="urn:microsoft.com/office/officeart/2005/8/layout/venn1"/>
    <dgm:cxn modelId="{AF46CD9A-7EC6-4FB7-A632-52967317B311}" type="presParOf" srcId="{161D351C-37CB-4880-AD5B-81AD9B97FBBD}" destId="{87D9A6EA-FC98-4978-981E-DAAC16F257C7}" srcOrd="8" destOrd="0" presId="urn:microsoft.com/office/officeart/2005/8/layout/venn1"/>
    <dgm:cxn modelId="{2EB942E9-5BBC-40F1-98BC-2CC47899E053}" type="presParOf" srcId="{161D351C-37CB-4880-AD5B-81AD9B97FBBD}" destId="{5F868759-F6ED-47DA-B5D4-806616518E62}" srcOrd="9" destOrd="0" presId="urn:microsoft.com/office/officeart/2005/8/layout/venn1"/>
    <dgm:cxn modelId="{EA18DD85-1969-49B0-83DD-FCEA8D6EA1DC}" type="presParOf" srcId="{161D351C-37CB-4880-AD5B-81AD9B97FBBD}" destId="{EA04D0F4-41A7-453D-ABF8-3A57549C12F8}" srcOrd="10" destOrd="0" presId="urn:microsoft.com/office/officeart/2005/8/layout/venn1"/>
    <dgm:cxn modelId="{0EF3C4DA-7243-4D4C-9BFF-B31C6F9ABE16}" type="presParOf" srcId="{161D351C-37CB-4880-AD5B-81AD9B97FBBD}" destId="{F4DE17B5-69F5-48D4-867A-FE32ABC15EC0}" srcOrd="11" destOrd="0" presId="urn:microsoft.com/office/officeart/2005/8/layout/venn1"/>
    <dgm:cxn modelId="{66306C50-08AB-46D4-9413-EDA3B93C151E}" type="presParOf" srcId="{161D351C-37CB-4880-AD5B-81AD9B97FBBD}" destId="{86D1018D-8262-4E06-922B-5763B102ED3F}" srcOrd="12" destOrd="0" presId="urn:microsoft.com/office/officeart/2005/8/layout/venn1"/>
    <dgm:cxn modelId="{3E5992D9-9C75-43FE-B3F9-7EBA81E681EB}" type="presParOf" srcId="{161D351C-37CB-4880-AD5B-81AD9B97FBBD}" destId="{F6E0151B-990A-4738-A2E5-CF253DB1F9F2}"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D613DB-0725-4EC5-97AD-58105E8DC729}">
      <dsp:nvSpPr>
        <dsp:cNvPr id="0" name=""/>
        <dsp:cNvSpPr/>
      </dsp:nvSpPr>
      <dsp:spPr>
        <a:xfrm rot="10800000">
          <a:off x="1709579" y="605"/>
          <a:ext cx="5716784" cy="1078550"/>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5611" tIns="186690" rIns="348488" bIns="186690" numCol="1" spcCol="1270" anchor="ctr" anchorCtr="0">
          <a:noAutofit/>
        </a:bodyPr>
        <a:lstStyle/>
        <a:p>
          <a:pPr lvl="0" algn="ctr" defTabSz="2178050">
            <a:lnSpc>
              <a:spcPct val="90000"/>
            </a:lnSpc>
            <a:spcBef>
              <a:spcPct val="0"/>
            </a:spcBef>
            <a:spcAft>
              <a:spcPct val="35000"/>
            </a:spcAft>
          </a:pPr>
          <a:r>
            <a:rPr lang="en-US" sz="4900" kern="1200"/>
            <a:t>Cbt</a:t>
          </a:r>
        </a:p>
      </dsp:txBody>
      <dsp:txXfrm rot="10800000">
        <a:off x="1979216" y="605"/>
        <a:ext cx="5447147" cy="1078550"/>
      </dsp:txXfrm>
    </dsp:sp>
    <dsp:sp modelId="{755E2F5F-1EF7-4F16-9936-799B94DB4DCE}">
      <dsp:nvSpPr>
        <dsp:cNvPr id="0" name=""/>
        <dsp:cNvSpPr/>
      </dsp:nvSpPr>
      <dsp:spPr>
        <a:xfrm>
          <a:off x="1170304" y="605"/>
          <a:ext cx="1078550" cy="1078550"/>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C55FA9-64A5-41A7-98D3-17F1F9571624}">
      <dsp:nvSpPr>
        <dsp:cNvPr id="0" name=""/>
        <dsp:cNvSpPr/>
      </dsp:nvSpPr>
      <dsp:spPr>
        <a:xfrm rot="10800000">
          <a:off x="1709579" y="1401111"/>
          <a:ext cx="5716784" cy="1078550"/>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5611" tIns="186690" rIns="348488" bIns="186690" numCol="1" spcCol="1270" anchor="ctr" anchorCtr="0">
          <a:noAutofit/>
        </a:bodyPr>
        <a:lstStyle/>
        <a:p>
          <a:pPr lvl="0" algn="ctr" defTabSz="2178050">
            <a:lnSpc>
              <a:spcPct val="90000"/>
            </a:lnSpc>
            <a:spcBef>
              <a:spcPct val="0"/>
            </a:spcBef>
            <a:spcAft>
              <a:spcPct val="35000"/>
            </a:spcAft>
          </a:pPr>
          <a:r>
            <a:rPr lang="fa-IR" sz="4900" kern="1200"/>
            <a:t>طرحواره درمانی</a:t>
          </a:r>
          <a:endParaRPr lang="en-US" sz="4900" kern="1200"/>
        </a:p>
      </dsp:txBody>
      <dsp:txXfrm rot="10800000">
        <a:off x="1979216" y="1401111"/>
        <a:ext cx="5447147" cy="1078550"/>
      </dsp:txXfrm>
    </dsp:sp>
    <dsp:sp modelId="{938B59A3-9782-4DB7-8850-4110F1FBFCF2}">
      <dsp:nvSpPr>
        <dsp:cNvPr id="0" name=""/>
        <dsp:cNvSpPr/>
      </dsp:nvSpPr>
      <dsp:spPr>
        <a:xfrm>
          <a:off x="1170304" y="1401111"/>
          <a:ext cx="1078550" cy="1078550"/>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232C84-6E8E-46C8-86AA-F3F7CB117550}">
      <dsp:nvSpPr>
        <dsp:cNvPr id="0" name=""/>
        <dsp:cNvSpPr/>
      </dsp:nvSpPr>
      <dsp:spPr>
        <a:xfrm rot="10800000">
          <a:off x="1709579" y="2801616"/>
          <a:ext cx="5716784" cy="1078550"/>
        </a:xfrm>
        <a:prstGeom prst="homePlat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5611" tIns="186690" rIns="348488" bIns="186690" numCol="1" spcCol="1270" anchor="ctr" anchorCtr="0">
          <a:noAutofit/>
        </a:bodyPr>
        <a:lstStyle/>
        <a:p>
          <a:pPr lvl="0" algn="ctr" defTabSz="2178050">
            <a:lnSpc>
              <a:spcPct val="90000"/>
            </a:lnSpc>
            <a:spcBef>
              <a:spcPct val="0"/>
            </a:spcBef>
            <a:spcAft>
              <a:spcPct val="35000"/>
            </a:spcAft>
          </a:pPr>
          <a:r>
            <a:rPr lang="en-US" sz="4900" kern="1200"/>
            <a:t>ACt</a:t>
          </a:r>
        </a:p>
      </dsp:txBody>
      <dsp:txXfrm rot="10800000">
        <a:off x="1979216" y="2801616"/>
        <a:ext cx="5447147" cy="1078550"/>
      </dsp:txXfrm>
    </dsp:sp>
    <dsp:sp modelId="{7424D475-1EAB-42A8-B768-CF1103DC7A94}">
      <dsp:nvSpPr>
        <dsp:cNvPr id="0" name=""/>
        <dsp:cNvSpPr/>
      </dsp:nvSpPr>
      <dsp:spPr>
        <a:xfrm>
          <a:off x="1170304" y="2801616"/>
          <a:ext cx="1078550" cy="1078550"/>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27904C-E758-4077-A5F1-1EA3FE3F0F3A}">
      <dsp:nvSpPr>
        <dsp:cNvPr id="0" name=""/>
        <dsp:cNvSpPr/>
      </dsp:nvSpPr>
      <dsp:spPr>
        <a:xfrm>
          <a:off x="3134102" y="48509"/>
          <a:ext cx="2328463" cy="2328463"/>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fa-IR" sz="2300" kern="1200"/>
            <a:t>انواع بازی </a:t>
          </a:r>
          <a:endParaRPr lang="en-US" sz="2300" kern="1200"/>
        </a:p>
      </dsp:txBody>
      <dsp:txXfrm>
        <a:off x="3444563" y="455990"/>
        <a:ext cx="1707540" cy="1047808"/>
      </dsp:txXfrm>
    </dsp:sp>
    <dsp:sp modelId="{989365F9-8B9D-4FBC-A97F-438BD43577BE}">
      <dsp:nvSpPr>
        <dsp:cNvPr id="0" name=""/>
        <dsp:cNvSpPr/>
      </dsp:nvSpPr>
      <dsp:spPr>
        <a:xfrm>
          <a:off x="3974289" y="1503799"/>
          <a:ext cx="2328463" cy="2328463"/>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fa-IR" sz="2300" kern="1200"/>
            <a:t>پیاژه:1. مهارتی      2. نمادین         3. باقاعده</a:t>
          </a:r>
          <a:endParaRPr lang="en-US" sz="2300" kern="1200"/>
        </a:p>
      </dsp:txBody>
      <dsp:txXfrm>
        <a:off x="4686411" y="2105319"/>
        <a:ext cx="1397078" cy="1280655"/>
      </dsp:txXfrm>
    </dsp:sp>
    <dsp:sp modelId="{9E4D6A30-7D73-4FD0-A0F4-069D767632A1}">
      <dsp:nvSpPr>
        <dsp:cNvPr id="0" name=""/>
        <dsp:cNvSpPr/>
      </dsp:nvSpPr>
      <dsp:spPr>
        <a:xfrm>
          <a:off x="2293914" y="1503799"/>
          <a:ext cx="2328463" cy="2328463"/>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r>
            <a:rPr lang="fa-IR" sz="2300" kern="1200"/>
            <a:t>لی:1. تجربه ای        2. خلاقانه       3. نمایشی</a:t>
          </a:r>
          <a:endParaRPr lang="en-US" sz="2300" kern="1200"/>
        </a:p>
      </dsp:txBody>
      <dsp:txXfrm>
        <a:off x="2513178" y="2105319"/>
        <a:ext cx="1397078" cy="12806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C0FBBF-8D6E-453D-B590-16B1252E55B4}">
      <dsp:nvSpPr>
        <dsp:cNvPr id="0" name=""/>
        <dsp:cNvSpPr/>
      </dsp:nvSpPr>
      <dsp:spPr>
        <a:xfrm>
          <a:off x="3699918" y="893353"/>
          <a:ext cx="1196830" cy="119683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7019021-1138-4164-8A49-ACD126DF9504}">
      <dsp:nvSpPr>
        <dsp:cNvPr id="0" name=""/>
        <dsp:cNvSpPr/>
      </dsp:nvSpPr>
      <dsp:spPr>
        <a:xfrm>
          <a:off x="3550315" y="0"/>
          <a:ext cx="1496037" cy="81496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fa-IR" sz="2900" kern="1200" dirty="0"/>
            <a:t>دیدگاه روانکاوی</a:t>
          </a:r>
          <a:endParaRPr lang="en-US" sz="2900" kern="1200" dirty="0"/>
        </a:p>
      </dsp:txBody>
      <dsp:txXfrm>
        <a:off x="3550315" y="0"/>
        <a:ext cx="1496037" cy="814962"/>
      </dsp:txXfrm>
    </dsp:sp>
    <dsp:sp modelId="{8DF36732-F82D-4B94-ACD1-94C0C8979B43}">
      <dsp:nvSpPr>
        <dsp:cNvPr id="0" name=""/>
        <dsp:cNvSpPr/>
      </dsp:nvSpPr>
      <dsp:spPr>
        <a:xfrm>
          <a:off x="4088390" y="1117662"/>
          <a:ext cx="1196830" cy="119683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BCED628-CE76-439D-A65B-1CED72DA74D5}">
      <dsp:nvSpPr>
        <dsp:cNvPr id="0" name=""/>
        <dsp:cNvSpPr/>
      </dsp:nvSpPr>
      <dsp:spPr>
        <a:xfrm>
          <a:off x="5373985" y="776154"/>
          <a:ext cx="1417745" cy="892577"/>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dirty="0"/>
        </a:p>
      </dsp:txBody>
      <dsp:txXfrm>
        <a:off x="5373985" y="776154"/>
        <a:ext cx="1417745" cy="892577"/>
      </dsp:txXfrm>
    </dsp:sp>
    <dsp:sp modelId="{888AF37E-38CB-4A34-91C4-03136AF33AE9}">
      <dsp:nvSpPr>
        <dsp:cNvPr id="0" name=""/>
        <dsp:cNvSpPr/>
      </dsp:nvSpPr>
      <dsp:spPr>
        <a:xfrm>
          <a:off x="4088390" y="1566279"/>
          <a:ext cx="1196830" cy="119683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B17C13C-3BE4-4EEC-97CD-86B63BE23CE2}">
      <dsp:nvSpPr>
        <dsp:cNvPr id="0" name=""/>
        <dsp:cNvSpPr/>
      </dsp:nvSpPr>
      <dsp:spPr>
        <a:xfrm>
          <a:off x="5373985" y="2107259"/>
          <a:ext cx="1417745" cy="9973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fa-IR" sz="2900" kern="1200"/>
            <a:t>فروید </a:t>
          </a:r>
          <a:endParaRPr lang="en-US" sz="2900" kern="1200"/>
        </a:p>
      </dsp:txBody>
      <dsp:txXfrm>
        <a:off x="5373985" y="2107259"/>
        <a:ext cx="1417745" cy="997358"/>
      </dsp:txXfrm>
    </dsp:sp>
    <dsp:sp modelId="{A7DAD1D8-9837-41B6-8595-D92E24A5729C}">
      <dsp:nvSpPr>
        <dsp:cNvPr id="0" name=""/>
        <dsp:cNvSpPr/>
      </dsp:nvSpPr>
      <dsp:spPr>
        <a:xfrm>
          <a:off x="3699918" y="1790976"/>
          <a:ext cx="1196830" cy="119683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7E7518B9-D20A-4697-8471-D6ECADF3EA38}">
      <dsp:nvSpPr>
        <dsp:cNvPr id="0" name=""/>
        <dsp:cNvSpPr/>
      </dsp:nvSpPr>
      <dsp:spPr>
        <a:xfrm>
          <a:off x="3550315" y="3065810"/>
          <a:ext cx="1496037" cy="81496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fa-IR" sz="2900" kern="1200"/>
            <a:t>ملانی کلاین </a:t>
          </a:r>
          <a:endParaRPr lang="en-US" sz="2900" kern="1200"/>
        </a:p>
      </dsp:txBody>
      <dsp:txXfrm>
        <a:off x="3550315" y="3065810"/>
        <a:ext cx="1496037" cy="814962"/>
      </dsp:txXfrm>
    </dsp:sp>
    <dsp:sp modelId="{865E7A9E-A80B-4B8D-9834-52F337C6524D}">
      <dsp:nvSpPr>
        <dsp:cNvPr id="0" name=""/>
        <dsp:cNvSpPr/>
      </dsp:nvSpPr>
      <dsp:spPr>
        <a:xfrm>
          <a:off x="3311447" y="1566279"/>
          <a:ext cx="1196830" cy="119683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CBC8D2E4-773D-4DA6-AD96-E6D9184FED2C}">
      <dsp:nvSpPr>
        <dsp:cNvPr id="0" name=""/>
        <dsp:cNvSpPr/>
      </dsp:nvSpPr>
      <dsp:spPr>
        <a:xfrm>
          <a:off x="1804937" y="2107259"/>
          <a:ext cx="1417745" cy="9973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r>
            <a:rPr lang="fa-IR" sz="2900" kern="1200"/>
            <a:t>انافروید</a:t>
          </a:r>
          <a:endParaRPr lang="en-US" sz="2900" kern="1200"/>
        </a:p>
      </dsp:txBody>
      <dsp:txXfrm>
        <a:off x="1804937" y="2107259"/>
        <a:ext cx="1417745" cy="997358"/>
      </dsp:txXfrm>
    </dsp:sp>
    <dsp:sp modelId="{C93AB3A7-7C1C-45E1-919C-961039E63E11}">
      <dsp:nvSpPr>
        <dsp:cNvPr id="0" name=""/>
        <dsp:cNvSpPr/>
      </dsp:nvSpPr>
      <dsp:spPr>
        <a:xfrm>
          <a:off x="3311447" y="1117662"/>
          <a:ext cx="1196830" cy="1196830"/>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A954A56-282D-4315-89B9-2E7F6D30BD22}">
      <dsp:nvSpPr>
        <dsp:cNvPr id="0" name=""/>
        <dsp:cNvSpPr/>
      </dsp:nvSpPr>
      <dsp:spPr>
        <a:xfrm>
          <a:off x="1804937" y="776154"/>
          <a:ext cx="1417745" cy="99735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289050">
            <a:lnSpc>
              <a:spcPct val="90000"/>
            </a:lnSpc>
            <a:spcBef>
              <a:spcPct val="0"/>
            </a:spcBef>
            <a:spcAft>
              <a:spcPct val="35000"/>
            </a:spcAft>
          </a:pPr>
          <a:endParaRPr lang="en-US" sz="2900" kern="1200"/>
        </a:p>
      </dsp:txBody>
      <dsp:txXfrm>
        <a:off x="1804937" y="776154"/>
        <a:ext cx="1417745" cy="9973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3C412-4E75-4CEE-996B-4B7D19765B86}">
      <dsp:nvSpPr>
        <dsp:cNvPr id="0" name=""/>
        <dsp:cNvSpPr/>
      </dsp:nvSpPr>
      <dsp:spPr>
        <a:xfrm rot="1761032">
          <a:off x="3102854" y="2579473"/>
          <a:ext cx="753326" cy="51064"/>
        </a:xfrm>
        <a:custGeom>
          <a:avLst/>
          <a:gdLst/>
          <a:ahLst/>
          <a:cxnLst/>
          <a:rect l="0" t="0" r="0" b="0"/>
          <a:pathLst>
            <a:path>
              <a:moveTo>
                <a:pt x="0" y="25532"/>
              </a:moveTo>
              <a:lnTo>
                <a:pt x="753326" y="25532"/>
              </a:lnTo>
            </a:path>
          </a:pathLst>
        </a:custGeom>
        <a:noFill/>
        <a:ln w="19050" cap="rnd"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A978B7F7-D90B-4BC9-9585-EB8225D3D36B}">
      <dsp:nvSpPr>
        <dsp:cNvPr id="0" name=""/>
        <dsp:cNvSpPr/>
      </dsp:nvSpPr>
      <dsp:spPr>
        <a:xfrm rot="19838968">
          <a:off x="3102854" y="1250234"/>
          <a:ext cx="753326" cy="51064"/>
        </a:xfrm>
        <a:custGeom>
          <a:avLst/>
          <a:gdLst/>
          <a:ahLst/>
          <a:cxnLst/>
          <a:rect l="0" t="0" r="0" b="0"/>
          <a:pathLst>
            <a:path>
              <a:moveTo>
                <a:pt x="0" y="25532"/>
              </a:moveTo>
              <a:lnTo>
                <a:pt x="753326" y="25532"/>
              </a:lnTo>
            </a:path>
          </a:pathLst>
        </a:custGeom>
        <a:noFill/>
        <a:ln w="19050" cap="rnd" cmpd="sng" algn="ctr">
          <a:solidFill>
            <a:schemeClr val="accent1">
              <a:shade val="60000"/>
              <a:hueOff val="0"/>
              <a:satOff val="0"/>
              <a:lumOff val="0"/>
              <a:alphaOff val="0"/>
            </a:schemeClr>
          </a:solidFill>
          <a:prstDash val="solid"/>
        </a:ln>
        <a:effectLst/>
        <a:sp3d z="-110000"/>
      </dsp:spPr>
      <dsp:style>
        <a:lnRef idx="2">
          <a:scrgbClr r="0" g="0" b="0"/>
        </a:lnRef>
        <a:fillRef idx="0">
          <a:scrgbClr r="0" g="0" b="0"/>
        </a:fillRef>
        <a:effectRef idx="0">
          <a:scrgbClr r="0" g="0" b="0"/>
        </a:effectRef>
        <a:fontRef idx="minor"/>
      </dsp:style>
    </dsp:sp>
    <dsp:sp modelId="{779583AE-5C0C-4499-99E4-6199914777CF}">
      <dsp:nvSpPr>
        <dsp:cNvPr id="0" name=""/>
        <dsp:cNvSpPr/>
      </dsp:nvSpPr>
      <dsp:spPr>
        <a:xfrm>
          <a:off x="1078222" y="720986"/>
          <a:ext cx="2438800" cy="2438800"/>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sp>
    <dsp:sp modelId="{02DD6B93-61DC-48BC-98AE-ACF3B9CD75A7}">
      <dsp:nvSpPr>
        <dsp:cNvPr id="0" name=""/>
        <dsp:cNvSpPr/>
      </dsp:nvSpPr>
      <dsp:spPr>
        <a:xfrm>
          <a:off x="3713915" y="890"/>
          <a:ext cx="1463280" cy="1463280"/>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a-IR" sz="1900" kern="1200" dirty="0"/>
            <a:t>دلبستگی ایمن</a:t>
          </a:r>
        </a:p>
        <a:p>
          <a:pPr lvl="0" algn="ctr" defTabSz="844550">
            <a:lnSpc>
              <a:spcPct val="90000"/>
            </a:lnSpc>
            <a:spcBef>
              <a:spcPct val="0"/>
            </a:spcBef>
            <a:spcAft>
              <a:spcPct val="35000"/>
            </a:spcAft>
          </a:pPr>
          <a:endParaRPr lang="en-US" sz="1900" kern="1200" dirty="0"/>
        </a:p>
      </dsp:txBody>
      <dsp:txXfrm>
        <a:off x="3928207" y="215182"/>
        <a:ext cx="1034696" cy="1034696"/>
      </dsp:txXfrm>
    </dsp:sp>
    <dsp:sp modelId="{525A0D12-BC2C-425D-9B44-9815B2714AB0}">
      <dsp:nvSpPr>
        <dsp:cNvPr id="0" name=""/>
        <dsp:cNvSpPr/>
      </dsp:nvSpPr>
      <dsp:spPr>
        <a:xfrm>
          <a:off x="3713915" y="2416602"/>
          <a:ext cx="1463280" cy="1463280"/>
        </a:xfrm>
        <a:prstGeom prst="ellipse">
          <a:avLst/>
        </a:prstGeom>
        <a:solidFill>
          <a:schemeClr val="accent1">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fa-IR" sz="1900" kern="1200"/>
            <a:t>2. دلبستگی ناایمن </a:t>
          </a:r>
          <a:endParaRPr lang="en-US" sz="1900" kern="1200"/>
        </a:p>
      </dsp:txBody>
      <dsp:txXfrm>
        <a:off x="3928207" y="2630894"/>
        <a:ext cx="1034696" cy="10346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BAEF84-F7EE-4168-A40F-B2CAEE23B98A}"/>
              </a:ext>
            </a:extLst>
          </p:cNvPr>
          <p:cNvSpPr>
            <a:spLocks noGrp="1"/>
          </p:cNvSpPr>
          <p:nvPr>
            <p:ph type="ctrTitle"/>
          </p:nvPr>
        </p:nvSpPr>
        <p:spPr/>
        <p:txBody>
          <a:bodyPr/>
          <a:lstStyle/>
          <a:p>
            <a:r>
              <a:rPr lang="fa-IR" dirty="0">
                <a:solidFill>
                  <a:schemeClr val="bg1"/>
                </a:solidFill>
              </a:rPr>
              <a:t>لی</a:t>
            </a:r>
            <a:endParaRPr lang="en-US" dirty="0">
              <a:solidFill>
                <a:schemeClr val="bg1"/>
              </a:solidFill>
            </a:endParaRPr>
          </a:p>
        </p:txBody>
      </p:sp>
      <p:sp>
        <p:nvSpPr>
          <p:cNvPr id="3" name="Subtitle 2">
            <a:extLst>
              <a:ext uri="{FF2B5EF4-FFF2-40B4-BE49-F238E27FC236}">
                <a16:creationId xmlns:a16="http://schemas.microsoft.com/office/drawing/2014/main" xmlns="" id="{6A9E2136-0A11-473E-A228-F828505FA72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99977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F60E6D-1CB0-49C4-BD0E-9A81FFCF32EF}"/>
              </a:ext>
            </a:extLst>
          </p:cNvPr>
          <p:cNvSpPr>
            <a:spLocks noGrp="1"/>
          </p:cNvSpPr>
          <p:nvPr>
            <p:ph type="title"/>
          </p:nvPr>
        </p:nvSpPr>
        <p:spPr/>
        <p:txBody>
          <a:bodyPr/>
          <a:lstStyle/>
          <a:p>
            <a:pPr algn="ctr" rtl="1"/>
            <a:r>
              <a:rPr lang="fa-IR" dirty="0">
                <a:solidFill>
                  <a:schemeClr val="tx1"/>
                </a:solidFill>
              </a:rPr>
              <a:t>نظریه ها</a:t>
            </a:r>
            <a:endParaRPr lang="en-US" dirty="0">
              <a:solidFill>
                <a:schemeClr val="tx1"/>
              </a:solidFill>
            </a:endParaRPr>
          </a:p>
        </p:txBody>
      </p:sp>
      <p:graphicFrame>
        <p:nvGraphicFramePr>
          <p:cNvPr id="4" name="Content Placeholder 3">
            <a:extLst>
              <a:ext uri="{FF2B5EF4-FFF2-40B4-BE49-F238E27FC236}">
                <a16:creationId xmlns:a16="http://schemas.microsoft.com/office/drawing/2014/main" xmlns="" id="{0166214C-0CEC-4BBE-98C5-E24AE952B2B4}"/>
              </a:ext>
            </a:extLst>
          </p:cNvPr>
          <p:cNvGraphicFramePr>
            <a:graphicFrameLocks noGrp="1"/>
          </p:cNvGraphicFramePr>
          <p:nvPr>
            <p:ph idx="1"/>
            <p:extLst>
              <p:ext uri="{D42A27DB-BD31-4B8C-83A1-F6EECF244321}">
                <p14:modId xmlns:p14="http://schemas.microsoft.com/office/powerpoint/2010/main" val="167676724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1110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3FA0AD-603E-4E91-B941-637838A89C8C}"/>
              </a:ext>
            </a:extLst>
          </p:cNvPr>
          <p:cNvSpPr>
            <a:spLocks noGrp="1"/>
          </p:cNvSpPr>
          <p:nvPr>
            <p:ph type="title"/>
          </p:nvPr>
        </p:nvSpPr>
        <p:spPr/>
        <p:txBody>
          <a:bodyPr/>
          <a:lstStyle/>
          <a:p>
            <a:pPr algn="ctr" rtl="1"/>
            <a:r>
              <a:rPr lang="fa-IR" dirty="0">
                <a:solidFill>
                  <a:schemeClr val="tx1"/>
                </a:solidFill>
              </a:rPr>
              <a:t>نظریه مشترک (نظریه آدلری)</a:t>
            </a:r>
            <a:endParaRPr lang="en-US" dirty="0">
              <a:solidFill>
                <a:schemeClr val="tx1"/>
              </a:solidFill>
            </a:endParaRPr>
          </a:p>
        </p:txBody>
      </p:sp>
      <p:sp>
        <p:nvSpPr>
          <p:cNvPr id="3" name="Content Placeholder 2">
            <a:extLst>
              <a:ext uri="{FF2B5EF4-FFF2-40B4-BE49-F238E27FC236}">
                <a16:creationId xmlns:a16="http://schemas.microsoft.com/office/drawing/2014/main" xmlns="" id="{44112835-3424-4EB8-BC52-1A31224400A1}"/>
              </a:ext>
            </a:extLst>
          </p:cNvPr>
          <p:cNvSpPr>
            <a:spLocks noGrp="1"/>
          </p:cNvSpPr>
          <p:nvPr>
            <p:ph idx="1"/>
          </p:nvPr>
        </p:nvSpPr>
        <p:spPr/>
        <p:txBody>
          <a:bodyPr/>
          <a:lstStyle/>
          <a:p>
            <a:pPr algn="r" rtl="1"/>
            <a:r>
              <a:rPr lang="fa-IR" dirty="0"/>
              <a:t>خاطرات اولیه </a:t>
            </a:r>
          </a:p>
          <a:p>
            <a:pPr algn="r" rtl="1"/>
            <a:endParaRPr lang="fa-IR" dirty="0"/>
          </a:p>
          <a:p>
            <a:pPr algn="r" rtl="1"/>
            <a:r>
              <a:rPr lang="fa-IR" dirty="0"/>
              <a:t>دنیای پدیداری و دنیای ذهنی </a:t>
            </a:r>
          </a:p>
          <a:p>
            <a:pPr algn="r" rtl="1"/>
            <a:endParaRPr lang="fa-IR" dirty="0"/>
          </a:p>
          <a:p>
            <a:pPr algn="r" rtl="1"/>
            <a:r>
              <a:rPr lang="fa-IR" dirty="0"/>
              <a:t>بد رفتاری بچه ها عموما چه اهدافی دارد؟</a:t>
            </a:r>
          </a:p>
          <a:p>
            <a:pPr algn="r" rtl="1"/>
            <a:r>
              <a:rPr lang="fa-IR" dirty="0"/>
              <a:t>1. انتقام جویی</a:t>
            </a:r>
          </a:p>
          <a:p>
            <a:pPr algn="r" rtl="1"/>
            <a:r>
              <a:rPr lang="fa-IR" dirty="0"/>
              <a:t>2. نیازبه قدرت </a:t>
            </a:r>
          </a:p>
          <a:p>
            <a:pPr algn="r" rtl="1"/>
            <a:r>
              <a:rPr lang="fa-IR" dirty="0"/>
              <a:t>3. جلب توجه </a:t>
            </a:r>
          </a:p>
          <a:p>
            <a:pPr algn="r" rtl="1"/>
            <a:r>
              <a:rPr lang="fa-IR" dirty="0"/>
              <a:t>4. احساس بی کفایتی</a:t>
            </a:r>
            <a:endParaRPr lang="en-US" dirty="0"/>
          </a:p>
        </p:txBody>
      </p:sp>
    </p:spTree>
    <p:extLst>
      <p:ext uri="{BB962C8B-B14F-4D97-AF65-F5344CB8AC3E}">
        <p14:creationId xmlns:p14="http://schemas.microsoft.com/office/powerpoint/2010/main" val="980444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BF1770-6CF5-48E0-9813-1C17A95BC1B7}"/>
              </a:ext>
            </a:extLst>
          </p:cNvPr>
          <p:cNvSpPr>
            <a:spLocks noGrp="1"/>
          </p:cNvSpPr>
          <p:nvPr>
            <p:ph type="title"/>
          </p:nvPr>
        </p:nvSpPr>
        <p:spPr/>
        <p:txBody>
          <a:bodyPr/>
          <a:lstStyle/>
          <a:p>
            <a:pPr algn="ctr" rtl="1"/>
            <a:r>
              <a:rPr lang="fa-IR" dirty="0">
                <a:solidFill>
                  <a:schemeClr val="tx1"/>
                </a:solidFill>
              </a:rPr>
              <a:t>دلبستگی</a:t>
            </a:r>
            <a:endParaRPr lang="en-US" dirty="0">
              <a:solidFill>
                <a:schemeClr val="tx1"/>
              </a:solidFill>
            </a:endParaRPr>
          </a:p>
        </p:txBody>
      </p:sp>
      <p:graphicFrame>
        <p:nvGraphicFramePr>
          <p:cNvPr id="5" name="Content Placeholder 4">
            <a:extLst>
              <a:ext uri="{FF2B5EF4-FFF2-40B4-BE49-F238E27FC236}">
                <a16:creationId xmlns:a16="http://schemas.microsoft.com/office/drawing/2014/main" xmlns="" id="{8F401D8D-4572-4714-A0ED-210CBE7CCB8C}"/>
              </a:ext>
            </a:extLst>
          </p:cNvPr>
          <p:cNvGraphicFramePr>
            <a:graphicFrameLocks noGrp="1"/>
          </p:cNvGraphicFramePr>
          <p:nvPr>
            <p:ph idx="1"/>
            <p:extLst>
              <p:ext uri="{D42A27DB-BD31-4B8C-83A1-F6EECF244321}">
                <p14:modId xmlns:p14="http://schemas.microsoft.com/office/powerpoint/2010/main" val="1098497755"/>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4625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1ED52F-EFCE-456F-8616-B5946D621320}"/>
              </a:ext>
            </a:extLst>
          </p:cNvPr>
          <p:cNvSpPr>
            <a:spLocks noGrp="1"/>
          </p:cNvSpPr>
          <p:nvPr>
            <p:ph type="title"/>
          </p:nvPr>
        </p:nvSpPr>
        <p:spPr/>
        <p:txBody>
          <a:bodyPr/>
          <a:lstStyle/>
          <a:p>
            <a:pPr algn="ctr" rtl="1"/>
            <a:r>
              <a:rPr lang="fa-IR" dirty="0">
                <a:solidFill>
                  <a:schemeClr val="tx1"/>
                </a:solidFill>
              </a:rPr>
              <a:t>اهداف بازی درمانی </a:t>
            </a:r>
            <a:endParaRPr lang="en-US" dirty="0">
              <a:solidFill>
                <a:schemeClr val="tx1"/>
              </a:solidFill>
            </a:endParaRPr>
          </a:p>
        </p:txBody>
      </p:sp>
      <p:sp>
        <p:nvSpPr>
          <p:cNvPr id="3" name="Content Placeholder 2">
            <a:extLst>
              <a:ext uri="{FF2B5EF4-FFF2-40B4-BE49-F238E27FC236}">
                <a16:creationId xmlns:a16="http://schemas.microsoft.com/office/drawing/2014/main" xmlns="" id="{BD7A7BC3-9AFF-4EC9-A320-3EF643EC1E89}"/>
              </a:ext>
            </a:extLst>
          </p:cNvPr>
          <p:cNvSpPr>
            <a:spLocks noGrp="1"/>
          </p:cNvSpPr>
          <p:nvPr>
            <p:ph idx="1"/>
          </p:nvPr>
        </p:nvSpPr>
        <p:spPr/>
        <p:txBody>
          <a:bodyPr/>
          <a:lstStyle/>
          <a:p>
            <a:pPr algn="r" rtl="1"/>
            <a:r>
              <a:rPr lang="fa-IR" dirty="0"/>
              <a:t>سطح1:اهداف پایه</a:t>
            </a:r>
          </a:p>
          <a:p>
            <a:pPr algn="r" rtl="1"/>
            <a:endParaRPr lang="fa-IR" dirty="0"/>
          </a:p>
          <a:p>
            <a:pPr algn="r" rtl="1"/>
            <a:r>
              <a:rPr lang="fa-IR" dirty="0"/>
              <a:t>سطح 2:اهداف والد </a:t>
            </a:r>
          </a:p>
          <a:p>
            <a:pPr algn="r" rtl="1"/>
            <a:endParaRPr lang="fa-IR" dirty="0"/>
          </a:p>
          <a:p>
            <a:pPr algn="r" rtl="1"/>
            <a:r>
              <a:rPr lang="fa-IR" dirty="0"/>
              <a:t>سطح 3:اهداف مشاور </a:t>
            </a:r>
          </a:p>
          <a:p>
            <a:pPr algn="r" rtl="1"/>
            <a:endParaRPr lang="fa-IR" dirty="0"/>
          </a:p>
          <a:p>
            <a:pPr algn="r" rtl="1"/>
            <a:r>
              <a:rPr lang="fa-IR" dirty="0"/>
              <a:t>سطح 4:اهداف کودک</a:t>
            </a:r>
            <a:endParaRPr lang="en-US" dirty="0"/>
          </a:p>
        </p:txBody>
      </p:sp>
    </p:spTree>
    <p:extLst>
      <p:ext uri="{BB962C8B-B14F-4D97-AF65-F5344CB8AC3E}">
        <p14:creationId xmlns:p14="http://schemas.microsoft.com/office/powerpoint/2010/main" val="15952768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72D265-E6F7-4991-AFE8-144E87BD31FB}"/>
              </a:ext>
            </a:extLst>
          </p:cNvPr>
          <p:cNvSpPr>
            <a:spLocks noGrp="1"/>
          </p:cNvSpPr>
          <p:nvPr>
            <p:ph type="title"/>
          </p:nvPr>
        </p:nvSpPr>
        <p:spPr/>
        <p:txBody>
          <a:bodyPr/>
          <a:lstStyle/>
          <a:p>
            <a:pPr algn="ctr" rtl="1"/>
            <a:r>
              <a:rPr lang="fa-IR" dirty="0">
                <a:solidFill>
                  <a:schemeClr val="tx1"/>
                </a:solidFill>
              </a:rPr>
              <a:t>ویژگی های رابطه کودک و مشاور </a:t>
            </a:r>
            <a:endParaRPr lang="en-US" dirty="0">
              <a:solidFill>
                <a:schemeClr val="tx1"/>
              </a:solidFill>
            </a:endParaRPr>
          </a:p>
        </p:txBody>
      </p:sp>
      <p:sp>
        <p:nvSpPr>
          <p:cNvPr id="3" name="Content Placeholder 2">
            <a:extLst>
              <a:ext uri="{FF2B5EF4-FFF2-40B4-BE49-F238E27FC236}">
                <a16:creationId xmlns:a16="http://schemas.microsoft.com/office/drawing/2014/main" xmlns="" id="{F878A0AB-979C-4694-B485-246D0F2C5DEA}"/>
              </a:ext>
            </a:extLst>
          </p:cNvPr>
          <p:cNvSpPr>
            <a:spLocks noGrp="1"/>
          </p:cNvSpPr>
          <p:nvPr>
            <p:ph idx="1"/>
          </p:nvPr>
        </p:nvSpPr>
        <p:spPr/>
        <p:txBody>
          <a:bodyPr/>
          <a:lstStyle/>
          <a:p>
            <a:pPr algn="r" rtl="1"/>
            <a:r>
              <a:rPr lang="fa-IR" dirty="0"/>
              <a:t>منحصربه فرد بودن </a:t>
            </a:r>
          </a:p>
          <a:p>
            <a:pPr algn="r" rtl="1"/>
            <a:r>
              <a:rPr lang="fa-IR" dirty="0"/>
              <a:t>ایمن بودن </a:t>
            </a:r>
          </a:p>
          <a:p>
            <a:pPr algn="r" rtl="1"/>
            <a:r>
              <a:rPr lang="fa-IR" dirty="0"/>
              <a:t>قابل اعتماد بودن </a:t>
            </a:r>
          </a:p>
          <a:p>
            <a:pPr algn="r" rtl="1"/>
            <a:r>
              <a:rPr lang="fa-IR" dirty="0"/>
              <a:t>غیر مداخله کننده بودن </a:t>
            </a:r>
          </a:p>
          <a:p>
            <a:pPr algn="r" rtl="1"/>
            <a:r>
              <a:rPr lang="fa-IR" dirty="0"/>
              <a:t>باهدف بودن </a:t>
            </a:r>
            <a:endParaRPr lang="en-US" dirty="0"/>
          </a:p>
        </p:txBody>
      </p:sp>
    </p:spTree>
    <p:extLst>
      <p:ext uri="{BB962C8B-B14F-4D97-AF65-F5344CB8AC3E}">
        <p14:creationId xmlns:p14="http://schemas.microsoft.com/office/powerpoint/2010/main" val="226499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CEC546-3198-45D0-9A3D-8070587B4D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4ED3FED-5FBA-4822-AC64-643530ADC427}"/>
              </a:ext>
            </a:extLst>
          </p:cNvPr>
          <p:cNvSpPr>
            <a:spLocks noGrp="1"/>
          </p:cNvSpPr>
          <p:nvPr>
            <p:ph idx="1"/>
          </p:nvPr>
        </p:nvSpPr>
        <p:spPr/>
        <p:txBody>
          <a:bodyPr/>
          <a:lstStyle/>
          <a:p>
            <a:pPr marL="0" indent="0" algn="r" rtl="1">
              <a:buNone/>
            </a:pPr>
            <a:endParaRPr lang="fa-IR" dirty="0"/>
          </a:p>
          <a:p>
            <a:pPr marL="0" indent="0" algn="r" rtl="1">
              <a:buNone/>
            </a:pPr>
            <a:r>
              <a:rPr lang="fa-IR" dirty="0"/>
              <a:t>ارزیابی مقدماتی :</a:t>
            </a:r>
          </a:p>
          <a:p>
            <a:pPr algn="r" rtl="1">
              <a:buAutoNum type="arabicPeriod"/>
            </a:pPr>
            <a:r>
              <a:rPr lang="fa-IR" dirty="0"/>
              <a:t>اطلاعات ارجائی را بگیریم </a:t>
            </a:r>
          </a:p>
          <a:p>
            <a:pPr algn="r" rtl="1">
              <a:buAutoNum type="arabicPeriod"/>
            </a:pPr>
            <a:r>
              <a:rPr lang="fa-IR" dirty="0"/>
              <a:t>پروسه درمان کامل برای والدین توضیح داده شود </a:t>
            </a:r>
            <a:endParaRPr lang="en-US" dirty="0"/>
          </a:p>
        </p:txBody>
      </p:sp>
    </p:spTree>
    <p:extLst>
      <p:ext uri="{BB962C8B-B14F-4D97-AF65-F5344CB8AC3E}">
        <p14:creationId xmlns:p14="http://schemas.microsoft.com/office/powerpoint/2010/main" val="2853958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4F560C-5A2E-48A1-A9C8-C614F2D77707}"/>
              </a:ext>
            </a:extLst>
          </p:cNvPr>
          <p:cNvSpPr>
            <a:spLocks noGrp="1"/>
          </p:cNvSpPr>
          <p:nvPr>
            <p:ph type="title"/>
          </p:nvPr>
        </p:nvSpPr>
        <p:spPr/>
        <p:txBody>
          <a:bodyPr/>
          <a:lstStyle/>
          <a:p>
            <a:pPr algn="ctr" rtl="1"/>
            <a:r>
              <a:rPr lang="fa-IR" dirty="0">
                <a:solidFill>
                  <a:schemeClr val="tx1"/>
                </a:solidFill>
              </a:rPr>
              <a:t>درمان کودک </a:t>
            </a:r>
            <a:br>
              <a:rPr lang="fa-IR"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xmlns="" id="{010147B7-A905-40F6-9BAD-600D2CA106C5}"/>
              </a:ext>
            </a:extLst>
          </p:cNvPr>
          <p:cNvSpPr>
            <a:spLocks noGrp="1"/>
          </p:cNvSpPr>
          <p:nvPr>
            <p:ph idx="1"/>
          </p:nvPr>
        </p:nvSpPr>
        <p:spPr/>
        <p:txBody>
          <a:bodyPr/>
          <a:lstStyle/>
          <a:p>
            <a:pPr algn="r" rtl="1"/>
            <a:r>
              <a:rPr lang="fa-IR" dirty="0"/>
              <a:t>1. ارتباط کودک</a:t>
            </a:r>
          </a:p>
          <a:p>
            <a:pPr algn="r" rtl="1"/>
            <a:r>
              <a:rPr lang="fa-IR" dirty="0"/>
              <a:t>2. درخواست از کودک برای گفتن داستان خود </a:t>
            </a:r>
          </a:p>
          <a:p>
            <a:pPr algn="r" rtl="1"/>
            <a:r>
              <a:rPr lang="fa-IR" dirty="0"/>
              <a:t>3. قادر ساختن کودک برای گفتن داستان خود </a:t>
            </a:r>
          </a:p>
          <a:p>
            <a:pPr algn="r" rtl="1"/>
            <a:r>
              <a:rPr lang="fa-IR" dirty="0"/>
              <a:t>4. حل مسائل </a:t>
            </a:r>
          </a:p>
          <a:p>
            <a:pPr algn="r" rtl="1"/>
            <a:r>
              <a:rPr lang="fa-IR" dirty="0"/>
              <a:t>5. قدرت دادن به کودک </a:t>
            </a:r>
            <a:endParaRPr lang="en-US" dirty="0"/>
          </a:p>
        </p:txBody>
      </p:sp>
    </p:spTree>
    <p:extLst>
      <p:ext uri="{BB962C8B-B14F-4D97-AF65-F5344CB8AC3E}">
        <p14:creationId xmlns:p14="http://schemas.microsoft.com/office/powerpoint/2010/main" val="268120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8B22A6-43DF-49A9-A5E8-C9223C0A942F}"/>
              </a:ext>
            </a:extLst>
          </p:cNvPr>
          <p:cNvSpPr>
            <a:spLocks noGrp="1"/>
          </p:cNvSpPr>
          <p:nvPr>
            <p:ph type="title"/>
          </p:nvPr>
        </p:nvSpPr>
        <p:spPr/>
        <p:txBody>
          <a:bodyPr/>
          <a:lstStyle/>
          <a:p>
            <a:pPr algn="ctr" rtl="1"/>
            <a:r>
              <a:rPr lang="fa-IR" dirty="0">
                <a:solidFill>
                  <a:schemeClr val="tx1"/>
                </a:solidFill>
              </a:rPr>
              <a:t>بازی آموزشی</a:t>
            </a:r>
            <a:endParaRPr lang="en-US" dirty="0">
              <a:solidFill>
                <a:schemeClr val="tx1"/>
              </a:solidFill>
            </a:endParaRPr>
          </a:p>
        </p:txBody>
      </p:sp>
      <p:graphicFrame>
        <p:nvGraphicFramePr>
          <p:cNvPr id="4" name="Content Placeholder 3">
            <a:extLst>
              <a:ext uri="{FF2B5EF4-FFF2-40B4-BE49-F238E27FC236}">
                <a16:creationId xmlns:a16="http://schemas.microsoft.com/office/drawing/2014/main" xmlns="" id="{B83D38AE-0DF3-4D3A-9208-0813C5F77435}"/>
              </a:ext>
            </a:extLst>
          </p:cNvPr>
          <p:cNvGraphicFramePr>
            <a:graphicFrameLocks noGrp="1"/>
          </p:cNvGraphicFramePr>
          <p:nvPr>
            <p:ph idx="1"/>
            <p:extLst>
              <p:ext uri="{D42A27DB-BD31-4B8C-83A1-F6EECF244321}">
                <p14:modId xmlns:p14="http://schemas.microsoft.com/office/powerpoint/2010/main" val="319258599"/>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326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8B9FF9-AFA4-4B25-8F8D-B35FF525FAD2}"/>
              </a:ext>
            </a:extLst>
          </p:cNvPr>
          <p:cNvSpPr>
            <a:spLocks noGrp="1"/>
          </p:cNvSpPr>
          <p:nvPr>
            <p:ph type="title"/>
          </p:nvPr>
        </p:nvSpPr>
        <p:spPr/>
        <p:txBody>
          <a:bodyPr/>
          <a:lstStyle/>
          <a:p>
            <a:pPr algn="ctr" rtl="1"/>
            <a:r>
              <a:rPr lang="fa-IR" dirty="0">
                <a:solidFill>
                  <a:schemeClr val="tx1"/>
                </a:solidFill>
              </a:rPr>
              <a:t>درمان التقاطی</a:t>
            </a:r>
            <a:endParaRPr lang="en-US" dirty="0">
              <a:solidFill>
                <a:schemeClr val="tx1"/>
              </a:solidFill>
            </a:endParaRPr>
          </a:p>
        </p:txBody>
      </p:sp>
      <p:sp>
        <p:nvSpPr>
          <p:cNvPr id="3" name="Content Placeholder 2">
            <a:extLst>
              <a:ext uri="{FF2B5EF4-FFF2-40B4-BE49-F238E27FC236}">
                <a16:creationId xmlns:a16="http://schemas.microsoft.com/office/drawing/2014/main" xmlns="" id="{B552DF09-D2DD-4495-B4A3-5AECEACC9B64}"/>
              </a:ext>
            </a:extLst>
          </p:cNvPr>
          <p:cNvSpPr>
            <a:spLocks noGrp="1"/>
          </p:cNvSpPr>
          <p:nvPr>
            <p:ph idx="1"/>
          </p:nvPr>
        </p:nvSpPr>
        <p:spPr/>
        <p:txBody>
          <a:bodyPr/>
          <a:lstStyle/>
          <a:p>
            <a:pPr algn="r" rtl="1"/>
            <a:r>
              <a:rPr lang="fa-IR" dirty="0"/>
              <a:t>1. الحاق </a:t>
            </a:r>
            <a:r>
              <a:rPr lang="en-US" dirty="0"/>
              <a:t>)</a:t>
            </a:r>
            <a:r>
              <a:rPr lang="fa-IR" dirty="0"/>
              <a:t>ملحق شدن کودک به درمانگر کمک کنیم تا کودک داستانش رو بگوید .)</a:t>
            </a:r>
          </a:p>
          <a:p>
            <a:pPr algn="r" rtl="1"/>
            <a:r>
              <a:rPr lang="fa-IR" dirty="0"/>
              <a:t>2. احساس منفی خود را تخلیه کند </a:t>
            </a:r>
          </a:p>
          <a:p>
            <a:pPr algn="r" rtl="1"/>
            <a:r>
              <a:rPr lang="fa-IR" sz="3600" dirty="0"/>
              <a:t>تکنیک</a:t>
            </a:r>
          </a:p>
          <a:p>
            <a:pPr algn="r" rtl="1"/>
            <a:r>
              <a:rPr lang="fa-IR" dirty="0"/>
              <a:t>1. بازی با مکعب </a:t>
            </a:r>
          </a:p>
          <a:p>
            <a:pPr algn="r" rtl="1"/>
            <a:r>
              <a:rPr lang="fa-IR" dirty="0"/>
              <a:t>2. بازی روی بادکنک </a:t>
            </a:r>
          </a:p>
          <a:p>
            <a:pPr algn="r" rtl="1"/>
            <a:r>
              <a:rPr lang="fa-IR" dirty="0"/>
              <a:t>3. بازی تخم مرغ ها</a:t>
            </a:r>
          </a:p>
          <a:p>
            <a:pPr algn="r" rtl="1"/>
            <a:r>
              <a:rPr lang="fa-IR" dirty="0"/>
              <a:t>4.فنون گشتالت درمانی</a:t>
            </a:r>
            <a:endParaRPr lang="en-US" dirty="0"/>
          </a:p>
        </p:txBody>
      </p:sp>
    </p:spTree>
    <p:extLst>
      <p:ext uri="{BB962C8B-B14F-4D97-AF65-F5344CB8AC3E}">
        <p14:creationId xmlns:p14="http://schemas.microsoft.com/office/powerpoint/2010/main" val="2598791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D2FB53-2007-4918-8309-628ED783F2D4}"/>
              </a:ext>
            </a:extLst>
          </p:cNvPr>
          <p:cNvSpPr>
            <a:spLocks noGrp="1"/>
          </p:cNvSpPr>
          <p:nvPr>
            <p:ph type="title"/>
          </p:nvPr>
        </p:nvSpPr>
        <p:spPr/>
        <p:txBody>
          <a:bodyPr/>
          <a:lstStyle/>
          <a:p>
            <a:pPr algn="ctr" rtl="1"/>
            <a:r>
              <a:rPr lang="fa-IR" dirty="0">
                <a:solidFill>
                  <a:schemeClr val="tx1"/>
                </a:solidFill>
              </a:rPr>
              <a:t>فنون گشتالت درمانی </a:t>
            </a:r>
            <a:endParaRPr lang="en-US" dirty="0">
              <a:solidFill>
                <a:schemeClr val="tx1"/>
              </a:solidFill>
            </a:endParaRPr>
          </a:p>
        </p:txBody>
      </p:sp>
      <p:sp>
        <p:nvSpPr>
          <p:cNvPr id="3" name="Content Placeholder 2">
            <a:extLst>
              <a:ext uri="{FF2B5EF4-FFF2-40B4-BE49-F238E27FC236}">
                <a16:creationId xmlns:a16="http://schemas.microsoft.com/office/drawing/2014/main" xmlns="" id="{1CD069BC-29DF-4894-AC85-F3779804828C}"/>
              </a:ext>
            </a:extLst>
          </p:cNvPr>
          <p:cNvSpPr>
            <a:spLocks noGrp="1"/>
          </p:cNvSpPr>
          <p:nvPr>
            <p:ph idx="1"/>
          </p:nvPr>
        </p:nvSpPr>
        <p:spPr>
          <a:xfrm>
            <a:off x="635058" y="2054572"/>
            <a:ext cx="8596668" cy="3880773"/>
          </a:xfrm>
        </p:spPr>
        <p:txBody>
          <a:bodyPr/>
          <a:lstStyle/>
          <a:p>
            <a:pPr algn="r" rtl="1"/>
            <a:r>
              <a:rPr lang="fa-IR" dirty="0"/>
              <a:t>1. صندلی خالی </a:t>
            </a:r>
          </a:p>
          <a:p>
            <a:pPr algn="r" rtl="1"/>
            <a:endParaRPr lang="fa-IR" dirty="0"/>
          </a:p>
          <a:p>
            <a:pPr algn="r" rtl="1"/>
            <a:r>
              <a:rPr lang="fa-IR" dirty="0"/>
              <a:t>2. اغراق کردن</a:t>
            </a:r>
          </a:p>
          <a:p>
            <a:pPr algn="r" rtl="1"/>
            <a:endParaRPr lang="fa-IR" dirty="0"/>
          </a:p>
          <a:p>
            <a:pPr algn="r" rtl="1"/>
            <a:r>
              <a:rPr lang="fa-IR" dirty="0"/>
              <a:t>3. گفتگوی درونی </a:t>
            </a:r>
            <a:r>
              <a:rPr lang="en-US" dirty="0"/>
              <a:t>)</a:t>
            </a:r>
            <a:r>
              <a:rPr lang="fa-IR" dirty="0"/>
              <a:t>من ضعیف و من قوی باهم صحبت کنند یا من مهربان و من خشمگین باهم صحبت کنند )</a:t>
            </a:r>
          </a:p>
          <a:p>
            <a:pPr algn="r" rtl="1"/>
            <a:endParaRPr lang="fa-IR" dirty="0"/>
          </a:p>
        </p:txBody>
      </p:sp>
    </p:spTree>
    <p:extLst>
      <p:ext uri="{BB962C8B-B14F-4D97-AF65-F5344CB8AC3E}">
        <p14:creationId xmlns:p14="http://schemas.microsoft.com/office/powerpoint/2010/main" val="390454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26F334-4EA2-46BF-AEBB-F312F50418F7}"/>
              </a:ext>
            </a:extLst>
          </p:cNvPr>
          <p:cNvSpPr>
            <a:spLocks noGrp="1"/>
          </p:cNvSpPr>
          <p:nvPr>
            <p:ph type="title"/>
          </p:nvPr>
        </p:nvSpPr>
        <p:spPr/>
        <p:txBody>
          <a:bodyPr/>
          <a:lstStyle/>
          <a:p>
            <a:pPr algn="ctr"/>
            <a:r>
              <a:rPr lang="fa-IR" dirty="0">
                <a:solidFill>
                  <a:schemeClr val="tx1"/>
                </a:solidFill>
              </a:rPr>
              <a:t>به نام خدا</a:t>
            </a:r>
            <a:endParaRPr lang="en-US" dirty="0">
              <a:solidFill>
                <a:schemeClr val="tx1"/>
              </a:solidFill>
            </a:endParaRPr>
          </a:p>
        </p:txBody>
      </p:sp>
      <p:sp>
        <p:nvSpPr>
          <p:cNvPr id="3" name="Content Placeholder 2">
            <a:extLst>
              <a:ext uri="{FF2B5EF4-FFF2-40B4-BE49-F238E27FC236}">
                <a16:creationId xmlns:a16="http://schemas.microsoft.com/office/drawing/2014/main" xmlns="" id="{DFD1F299-FD28-4DC6-B4A4-0A75915DA875}"/>
              </a:ext>
            </a:extLst>
          </p:cNvPr>
          <p:cNvSpPr>
            <a:spLocks noGrp="1"/>
          </p:cNvSpPr>
          <p:nvPr>
            <p:ph idx="1"/>
          </p:nvPr>
        </p:nvSpPr>
        <p:spPr/>
        <p:txBody>
          <a:bodyPr>
            <a:normAutofit/>
          </a:bodyPr>
          <a:lstStyle/>
          <a:p>
            <a:pPr algn="r" rtl="1"/>
            <a:r>
              <a:rPr lang="fa-IR" sz="2400" dirty="0"/>
              <a:t>بازی درمانی </a:t>
            </a:r>
          </a:p>
          <a:p>
            <a:pPr algn="r" rtl="1"/>
            <a:endParaRPr lang="fa-IR" sz="2400" dirty="0"/>
          </a:p>
          <a:p>
            <a:pPr algn="r" rtl="1"/>
            <a:endParaRPr lang="fa-IR" sz="2400" dirty="0"/>
          </a:p>
          <a:p>
            <a:pPr algn="r" rtl="1"/>
            <a:r>
              <a:rPr lang="fa-IR" sz="2400" dirty="0"/>
              <a:t>مدرس :سرکارخانم رحیمی</a:t>
            </a:r>
          </a:p>
          <a:p>
            <a:pPr marL="0" indent="0" algn="ctr">
              <a:buNone/>
            </a:pPr>
            <a:endParaRPr lang="fa-IR" sz="8000" dirty="0"/>
          </a:p>
          <a:p>
            <a:pPr algn="ctr"/>
            <a:endParaRPr lang="en-US" sz="8000" dirty="0"/>
          </a:p>
        </p:txBody>
      </p:sp>
    </p:spTree>
    <p:extLst>
      <p:ext uri="{BB962C8B-B14F-4D97-AF65-F5344CB8AC3E}">
        <p14:creationId xmlns:p14="http://schemas.microsoft.com/office/powerpoint/2010/main" val="537354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3E55BC-B8D8-4FAF-99E3-ABBA1B0BE3BA}"/>
              </a:ext>
            </a:extLst>
          </p:cNvPr>
          <p:cNvSpPr>
            <a:spLocks noGrp="1"/>
          </p:cNvSpPr>
          <p:nvPr>
            <p:ph type="title"/>
          </p:nvPr>
        </p:nvSpPr>
        <p:spPr/>
        <p:txBody>
          <a:bodyPr/>
          <a:lstStyle/>
          <a:p>
            <a:pPr algn="ctr" rtl="1"/>
            <a:r>
              <a:rPr lang="fa-IR" dirty="0">
                <a:solidFill>
                  <a:schemeClr val="tx1"/>
                </a:solidFill>
              </a:rPr>
              <a:t>مرحله سوم :بهترکردن احساس بچه</a:t>
            </a:r>
            <a:endParaRPr lang="en-US" dirty="0">
              <a:solidFill>
                <a:schemeClr val="tx1"/>
              </a:solidFill>
            </a:endParaRPr>
          </a:p>
        </p:txBody>
      </p:sp>
      <p:sp>
        <p:nvSpPr>
          <p:cNvPr id="3" name="Content Placeholder 2">
            <a:extLst>
              <a:ext uri="{FF2B5EF4-FFF2-40B4-BE49-F238E27FC236}">
                <a16:creationId xmlns:a16="http://schemas.microsoft.com/office/drawing/2014/main" xmlns="" id="{40E3F4EA-A52F-4FAD-B94B-9F74C7B05CFA}"/>
              </a:ext>
            </a:extLst>
          </p:cNvPr>
          <p:cNvSpPr>
            <a:spLocks noGrp="1"/>
          </p:cNvSpPr>
          <p:nvPr>
            <p:ph idx="1"/>
          </p:nvPr>
        </p:nvSpPr>
        <p:spPr/>
        <p:txBody>
          <a:bodyPr/>
          <a:lstStyle/>
          <a:p>
            <a:pPr marL="0" indent="0" algn="r">
              <a:buNone/>
            </a:pPr>
            <a:r>
              <a:rPr lang="fa-IR" dirty="0">
                <a:solidFill>
                  <a:schemeClr val="tx1"/>
                </a:solidFill>
              </a:rPr>
              <a:t>1.بازی درخت میوه </a:t>
            </a:r>
          </a:p>
          <a:p>
            <a:pPr marL="0" indent="0" algn="r">
              <a:buNone/>
            </a:pPr>
            <a:r>
              <a:rPr lang="fa-IR" dirty="0"/>
              <a:t>سئوالاتی که میپرسید:</a:t>
            </a:r>
          </a:p>
          <a:p>
            <a:pPr marL="0" indent="0" algn="r">
              <a:buNone/>
            </a:pPr>
            <a:r>
              <a:rPr lang="fa-IR" dirty="0"/>
              <a:t>درخت میوه چی میتونی درمورد خودت بگی ؟</a:t>
            </a:r>
          </a:p>
          <a:p>
            <a:pPr marL="0" indent="0" algn="r">
              <a:buNone/>
            </a:pPr>
            <a:r>
              <a:rPr lang="fa-IR" dirty="0"/>
              <a:t>توچه درختی هستی؟آیا میوه داری ؟برای میوهاچه اتفاقی افتاد ؟</a:t>
            </a:r>
          </a:p>
          <a:p>
            <a:pPr marL="0" indent="0" algn="r">
              <a:buNone/>
            </a:pPr>
            <a:r>
              <a:rPr lang="fa-IR" dirty="0"/>
              <a:t>ازافتادن میوه ها چه حسی داری ؟آیا گل داری ؟چقدرگل داری ؟</a:t>
            </a:r>
          </a:p>
          <a:p>
            <a:pPr marL="0" indent="0" algn="r">
              <a:buNone/>
            </a:pPr>
            <a:r>
              <a:rPr lang="fa-IR" dirty="0"/>
              <a:t>درزمستان چه شکلی هستی ؟وقتی باد میوزد درخت بودن چه حسی دارد؟</a:t>
            </a:r>
          </a:p>
          <a:p>
            <a:pPr marL="0" indent="0" algn="r">
              <a:buNone/>
            </a:pPr>
            <a:r>
              <a:rPr lang="fa-IR" dirty="0"/>
              <a:t>آیا سرشاخه هات خارهم داری ؟برگ هات کوچک هستن یا بزرگ؟</a:t>
            </a:r>
          </a:p>
          <a:p>
            <a:pPr marL="0" indent="0" algn="r">
              <a:buNone/>
            </a:pPr>
            <a:r>
              <a:rPr lang="fa-IR" dirty="0"/>
              <a:t>به عنوان درخت آیا کنار درخت های دیگ بزرگ شدی یا تنها بزرگ شدی ؟</a:t>
            </a:r>
          </a:p>
          <a:p>
            <a:pPr marL="0" indent="0" algn="r">
              <a:buNone/>
            </a:pPr>
            <a:r>
              <a:rPr lang="fa-IR" dirty="0"/>
              <a:t>تنها بودن چه حسی دارد ؟</a:t>
            </a:r>
          </a:p>
          <a:p>
            <a:pPr marL="0" indent="0" algn="r">
              <a:buNone/>
            </a:pPr>
            <a:endParaRPr lang="en-US" dirty="0"/>
          </a:p>
        </p:txBody>
      </p:sp>
    </p:spTree>
    <p:extLst>
      <p:ext uri="{BB962C8B-B14F-4D97-AF65-F5344CB8AC3E}">
        <p14:creationId xmlns:p14="http://schemas.microsoft.com/office/powerpoint/2010/main" val="1623097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2E4249-E55A-49A5-93B4-09AAF99770FA}"/>
              </a:ext>
            </a:extLst>
          </p:cNvPr>
          <p:cNvSpPr>
            <a:spLocks noGrp="1"/>
          </p:cNvSpPr>
          <p:nvPr>
            <p:ph type="title"/>
          </p:nvPr>
        </p:nvSpPr>
        <p:spPr>
          <a:xfrm flipV="1">
            <a:off x="677334" y="424070"/>
            <a:ext cx="45719" cy="18553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2337D92A-E4A9-43FF-9179-E5A9B8C92E00}"/>
              </a:ext>
            </a:extLst>
          </p:cNvPr>
          <p:cNvSpPr>
            <a:spLocks noGrp="1"/>
          </p:cNvSpPr>
          <p:nvPr>
            <p:ph idx="1"/>
          </p:nvPr>
        </p:nvSpPr>
        <p:spPr>
          <a:xfrm>
            <a:off x="677333" y="1391479"/>
            <a:ext cx="8884773" cy="4649884"/>
          </a:xfrm>
        </p:spPr>
        <p:txBody>
          <a:bodyPr/>
          <a:lstStyle/>
          <a:p>
            <a:pPr marL="0" indent="0" algn="r">
              <a:buNone/>
            </a:pPr>
            <a:r>
              <a:rPr lang="fa-IR" dirty="0">
                <a:solidFill>
                  <a:schemeClr val="tx1"/>
                </a:solidFill>
              </a:rPr>
              <a:t>2.بازی پرکردن سطل زباله احساسات:</a:t>
            </a:r>
          </a:p>
          <a:p>
            <a:pPr marL="0" indent="0" algn="r">
              <a:buNone/>
            </a:pPr>
            <a:r>
              <a:rPr lang="fa-IR" dirty="0">
                <a:solidFill>
                  <a:schemeClr val="tx1"/>
                </a:solidFill>
              </a:rPr>
              <a:t>ویژگی منفی هاشون بگویند چیزی که اذیتش میکند مثل بچه هایی که ازشون سوئ استفاده شده ویژگی های بدشون که دوستش ندارند نقاشی بکشد یک نماد انتخاب کند یا خاطره بد را نقاشی بکشد و زمانی که کامل صحبت کرد و خودش را تخلیه کرد نقاشی را مچاله کند و پاره بندازد داخل سطل زباله و درشو بزاره . </a:t>
            </a:r>
          </a:p>
          <a:p>
            <a:pPr marL="0" indent="0" algn="r">
              <a:buNone/>
            </a:pPr>
            <a:r>
              <a:rPr lang="fa-IR" dirty="0">
                <a:solidFill>
                  <a:schemeClr val="tx1"/>
                </a:solidFill>
              </a:rPr>
              <a:t>بچه ها چون عینی هستند و هرچیزی که میبینند همون را باور می کنند .</a:t>
            </a:r>
          </a:p>
          <a:p>
            <a:pPr marL="0" indent="0" algn="r">
              <a:buNone/>
            </a:pPr>
            <a:r>
              <a:rPr lang="fa-IR" dirty="0">
                <a:solidFill>
                  <a:schemeClr val="tx1"/>
                </a:solidFill>
              </a:rPr>
              <a:t>3.جعبه آرام سازی :</a:t>
            </a:r>
          </a:p>
          <a:p>
            <a:pPr marL="0" indent="0" algn="r">
              <a:buNone/>
            </a:pPr>
            <a:r>
              <a:rPr lang="fa-IR" dirty="0">
                <a:solidFill>
                  <a:schemeClr val="tx1"/>
                </a:solidFill>
              </a:rPr>
              <a:t>درمانگر از کودک میخواهد یک جعبه ای را درست کنند مخصوصا برای بچه ای که دچار اضطرا ب و و افسردگی است .جعبه رو نقاشی و تزیین می کنیم.چیزهایی که بهش حس خوب میدهد را داخل جعبه بگذارد. </a:t>
            </a:r>
          </a:p>
          <a:p>
            <a:pPr marL="0" indent="0" algn="r">
              <a:buNone/>
            </a:pPr>
            <a:r>
              <a:rPr lang="fa-IR" dirty="0">
                <a:solidFill>
                  <a:schemeClr val="tx1"/>
                </a:solidFill>
              </a:rPr>
              <a:t>برعکس این بازی جعبه سیاه :هرچیزی که دوستش ندارد و بهش حس خوب نمی دهد </a:t>
            </a:r>
            <a:endParaRPr lang="fa-IR" dirty="0"/>
          </a:p>
        </p:txBody>
      </p:sp>
    </p:spTree>
    <p:extLst>
      <p:ext uri="{BB962C8B-B14F-4D97-AF65-F5344CB8AC3E}">
        <p14:creationId xmlns:p14="http://schemas.microsoft.com/office/powerpoint/2010/main" val="667776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BB4169-0ADA-4FC3-A858-220CE3EE1E9D}"/>
              </a:ext>
            </a:extLst>
          </p:cNvPr>
          <p:cNvSpPr>
            <a:spLocks noGrp="1"/>
          </p:cNvSpPr>
          <p:nvPr>
            <p:ph type="title"/>
          </p:nvPr>
        </p:nvSpPr>
        <p:spPr>
          <a:xfrm flipH="1" flipV="1">
            <a:off x="655600" y="212035"/>
            <a:ext cx="45719" cy="318052"/>
          </a:xfrm>
        </p:spPr>
        <p:txBody>
          <a:bodyPr>
            <a:normAutofit fontScale="90000"/>
          </a:bodyPr>
          <a:lstStyle/>
          <a:p>
            <a:r>
              <a:rPr lang="fa-IR" dirty="0"/>
              <a:t>تب</a:t>
            </a:r>
            <a:endParaRPr lang="en-US" dirty="0"/>
          </a:p>
        </p:txBody>
      </p:sp>
      <p:sp>
        <p:nvSpPr>
          <p:cNvPr id="3" name="Content Placeholder 2">
            <a:extLst>
              <a:ext uri="{FF2B5EF4-FFF2-40B4-BE49-F238E27FC236}">
                <a16:creationId xmlns:a16="http://schemas.microsoft.com/office/drawing/2014/main" xmlns="" id="{CB216D13-9E35-4BE8-8065-4E4E71AD4BD1}"/>
              </a:ext>
            </a:extLst>
          </p:cNvPr>
          <p:cNvSpPr>
            <a:spLocks noGrp="1"/>
          </p:cNvSpPr>
          <p:nvPr>
            <p:ph idx="1"/>
          </p:nvPr>
        </p:nvSpPr>
        <p:spPr>
          <a:xfrm>
            <a:off x="677333" y="1272209"/>
            <a:ext cx="9149817" cy="4769153"/>
          </a:xfrm>
        </p:spPr>
        <p:txBody>
          <a:bodyPr/>
          <a:lstStyle/>
          <a:p>
            <a:pPr marL="0" indent="0" algn="r">
              <a:buNone/>
            </a:pPr>
            <a:r>
              <a:rPr lang="fa-IR" dirty="0"/>
              <a:t>4. قطار بازی :</a:t>
            </a:r>
          </a:p>
          <a:p>
            <a:pPr marL="0" indent="0" algn="r">
              <a:buNone/>
            </a:pPr>
            <a:endParaRPr lang="fa-IR" dirty="0"/>
          </a:p>
          <a:p>
            <a:pPr marL="0" indent="0" algn="r">
              <a:buNone/>
            </a:pPr>
            <a:endParaRPr lang="fa-IR" dirty="0"/>
          </a:p>
          <a:p>
            <a:pPr marL="0" indent="0" algn="r">
              <a:buNone/>
            </a:pPr>
            <a:r>
              <a:rPr lang="fa-IR" dirty="0"/>
              <a:t>درجلسه درمان قطار را بسازید و برای هرواگن اسم بزارید نقطه قوت هاشون بنویسن .</a:t>
            </a:r>
          </a:p>
          <a:p>
            <a:pPr marL="0" indent="0" algn="r">
              <a:buNone/>
            </a:pPr>
            <a:r>
              <a:rPr lang="fa-IR" dirty="0"/>
              <a:t>جعبه های کوچولو درست کنند و از توانایی هاشون داخل واگن بگذارند </a:t>
            </a:r>
          </a:p>
          <a:p>
            <a:pPr marL="0" indent="0" algn="r">
              <a:buNone/>
            </a:pPr>
            <a:r>
              <a:rPr lang="fa-IR" dirty="0"/>
              <a:t>این بازی برای نوجوانان هم به کار می رود </a:t>
            </a:r>
          </a:p>
          <a:p>
            <a:pPr marL="0" indent="0" algn="r">
              <a:buNone/>
            </a:pPr>
            <a:endParaRPr lang="fa-IR" dirty="0"/>
          </a:p>
          <a:p>
            <a:pPr marL="0" indent="0" algn="r">
              <a:buNone/>
            </a:pPr>
            <a:endParaRPr lang="en-US" dirty="0"/>
          </a:p>
        </p:txBody>
      </p:sp>
    </p:spTree>
    <p:extLst>
      <p:ext uri="{BB962C8B-B14F-4D97-AF65-F5344CB8AC3E}">
        <p14:creationId xmlns:p14="http://schemas.microsoft.com/office/powerpoint/2010/main" val="1848742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E9D160-65E3-4B3C-B474-64DC4BF27F62}"/>
              </a:ext>
            </a:extLst>
          </p:cNvPr>
          <p:cNvSpPr>
            <a:spLocks noGrp="1"/>
          </p:cNvSpPr>
          <p:nvPr>
            <p:ph type="title"/>
          </p:nvPr>
        </p:nvSpPr>
        <p:spPr/>
        <p:txBody>
          <a:bodyPr/>
          <a:lstStyle/>
          <a:p>
            <a:pPr algn="r" rtl="1"/>
            <a:r>
              <a:rPr lang="fa-IR" dirty="0">
                <a:solidFill>
                  <a:schemeClr val="tx1"/>
                </a:solidFill>
              </a:rPr>
              <a:t>مرحله چهارم جایگزین فکرهای مضر به فکر مفید</a:t>
            </a:r>
            <a:endParaRPr lang="en-US" dirty="0">
              <a:solidFill>
                <a:schemeClr val="tx1"/>
              </a:solidFill>
            </a:endParaRPr>
          </a:p>
        </p:txBody>
      </p:sp>
      <p:sp>
        <p:nvSpPr>
          <p:cNvPr id="3" name="Content Placeholder 2">
            <a:extLst>
              <a:ext uri="{FF2B5EF4-FFF2-40B4-BE49-F238E27FC236}">
                <a16:creationId xmlns:a16="http://schemas.microsoft.com/office/drawing/2014/main" xmlns="" id="{13C8A7E4-7FE0-49C6-8582-A0F85954261B}"/>
              </a:ext>
            </a:extLst>
          </p:cNvPr>
          <p:cNvSpPr>
            <a:spLocks noGrp="1"/>
          </p:cNvSpPr>
          <p:nvPr>
            <p:ph idx="1"/>
          </p:nvPr>
        </p:nvSpPr>
        <p:spPr/>
        <p:txBody>
          <a:bodyPr/>
          <a:lstStyle/>
          <a:p>
            <a:pPr algn="r" rtl="1"/>
            <a:r>
              <a:rPr lang="fa-IR" dirty="0"/>
              <a:t>1. بازی خرسی</a:t>
            </a:r>
          </a:p>
          <a:p>
            <a:pPr algn="r" rtl="1"/>
            <a:endParaRPr lang="fa-IR" dirty="0"/>
          </a:p>
          <a:p>
            <a:pPr algn="r" rtl="1"/>
            <a:endParaRPr lang="fa-IR" dirty="0"/>
          </a:p>
          <a:p>
            <a:pPr algn="r" rtl="1"/>
            <a:r>
              <a:rPr lang="fa-IR" dirty="0"/>
              <a:t>روش پنجره ها :1. پنجره سیاه      2. پنجره سفید           3. پنجره خاکستری(فکرواقع بینانه)</a:t>
            </a:r>
          </a:p>
          <a:p>
            <a:pPr algn="r" rtl="1"/>
            <a:r>
              <a:rPr lang="fa-IR" dirty="0"/>
              <a:t>تکنیک هیچی کا مل نیست </a:t>
            </a:r>
          </a:p>
          <a:p>
            <a:pPr algn="r" rtl="1"/>
            <a:r>
              <a:rPr lang="fa-IR" dirty="0"/>
              <a:t>نکته:فکر سازنده به مراجعین :درموقعیتی که هستند به چیزهایی فکر کنند که می توانند انجام بدهند نه فکر هایی که نمی توانند انجام بدهند </a:t>
            </a:r>
          </a:p>
          <a:p>
            <a:pPr marL="0" indent="0" algn="r" rtl="1">
              <a:buNone/>
            </a:pPr>
            <a:endParaRPr lang="fa-IR" dirty="0"/>
          </a:p>
        </p:txBody>
      </p:sp>
    </p:spTree>
    <p:extLst>
      <p:ext uri="{BB962C8B-B14F-4D97-AF65-F5344CB8AC3E}">
        <p14:creationId xmlns:p14="http://schemas.microsoft.com/office/powerpoint/2010/main" val="15404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E78E31-1642-4E4B-B1C8-E2EBE41F3DC3}"/>
              </a:ext>
            </a:extLst>
          </p:cNvPr>
          <p:cNvSpPr>
            <a:spLocks noGrp="1"/>
          </p:cNvSpPr>
          <p:nvPr>
            <p:ph type="title"/>
          </p:nvPr>
        </p:nvSpPr>
        <p:spPr>
          <a:xfrm>
            <a:off x="677334" y="225288"/>
            <a:ext cx="45719" cy="1192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64018FF1-4C60-47CE-9366-3029C55441C1}"/>
              </a:ext>
            </a:extLst>
          </p:cNvPr>
          <p:cNvSpPr>
            <a:spLocks noGrp="1"/>
          </p:cNvSpPr>
          <p:nvPr>
            <p:ph idx="1"/>
          </p:nvPr>
        </p:nvSpPr>
        <p:spPr>
          <a:xfrm>
            <a:off x="677334" y="1033671"/>
            <a:ext cx="8596668" cy="5007692"/>
          </a:xfrm>
        </p:spPr>
        <p:txBody>
          <a:bodyPr/>
          <a:lstStyle/>
          <a:p>
            <a:pPr algn="r" rtl="1"/>
            <a:r>
              <a:rPr lang="fa-IR" dirty="0"/>
              <a:t>تکنیک درمانگران راه حل محور :</a:t>
            </a:r>
          </a:p>
          <a:p>
            <a:pPr algn="r" rtl="1"/>
            <a:r>
              <a:rPr lang="fa-IR" dirty="0"/>
              <a:t>یک رویداد خوشایند بکش بعد بگو چطوری فکر میکنی که حالت خوب میشه ؟چه رفتارهایی میکنی که حال خوب وتجربه کنی ؟</a:t>
            </a:r>
          </a:p>
          <a:p>
            <a:pPr algn="r" rtl="1"/>
            <a:endParaRPr lang="fa-IR" dirty="0"/>
          </a:p>
          <a:p>
            <a:pPr algn="r" rtl="1"/>
            <a:r>
              <a:rPr lang="fa-IR" dirty="0"/>
              <a:t>تکنیک ایفای نقش :</a:t>
            </a:r>
          </a:p>
          <a:p>
            <a:pPr algn="r" rtl="1"/>
            <a:r>
              <a:rPr lang="fa-IR" dirty="0"/>
              <a:t>از مراجع می خواهیم خودش و نقاشی بکشد بعد یک ویژگی منفی خودشم بکشد به طور مثال :مراجع می گوید من حسادت دارم .میگیم خب همین حسادت یه جایی از بدنت بکش بعد بنظرت چه رنگیه ؟حالا بگو نقطه مقابل حسادت چیه؟</a:t>
            </a:r>
          </a:p>
          <a:p>
            <a:pPr algn="r" rtl="1"/>
            <a:r>
              <a:rPr lang="fa-IR" dirty="0"/>
              <a:t>یه رنگ برای نقطه مقابل حسادت بگو و خودت همان رنگی بکش </a:t>
            </a:r>
          </a:p>
          <a:p>
            <a:pPr algn="r" rtl="1"/>
            <a:endParaRPr lang="en-US" dirty="0"/>
          </a:p>
        </p:txBody>
      </p:sp>
    </p:spTree>
    <p:extLst>
      <p:ext uri="{BB962C8B-B14F-4D97-AF65-F5344CB8AC3E}">
        <p14:creationId xmlns:p14="http://schemas.microsoft.com/office/powerpoint/2010/main" val="2904991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9A77BE-E831-478B-AE20-3C45189246D8}"/>
              </a:ext>
            </a:extLst>
          </p:cNvPr>
          <p:cNvSpPr>
            <a:spLocks noGrp="1"/>
          </p:cNvSpPr>
          <p:nvPr>
            <p:ph type="title"/>
          </p:nvPr>
        </p:nvSpPr>
        <p:spPr>
          <a:xfrm flipH="1" flipV="1">
            <a:off x="516835" y="318052"/>
            <a:ext cx="160499" cy="29154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57EC2C7B-9AAF-40CE-8B0C-FCCE03869B20}"/>
              </a:ext>
            </a:extLst>
          </p:cNvPr>
          <p:cNvSpPr>
            <a:spLocks noGrp="1"/>
          </p:cNvSpPr>
          <p:nvPr>
            <p:ph idx="1"/>
          </p:nvPr>
        </p:nvSpPr>
        <p:spPr>
          <a:xfrm>
            <a:off x="677333" y="940905"/>
            <a:ext cx="8877483" cy="5100458"/>
          </a:xfrm>
        </p:spPr>
        <p:txBody>
          <a:bodyPr/>
          <a:lstStyle/>
          <a:p>
            <a:pPr algn="r" rtl="1"/>
            <a:r>
              <a:rPr lang="fa-IR" dirty="0"/>
              <a:t>تکنیک برای بچه های طلاق :تمام آرزو هایی که داری رو بکش یک شهر خیالی بکش و تو پادشاه آن شهر باش و هرقانونی که دوست داشته باشی میتونی بزاری هرچیزی که حتی در دنیای واقعی نباشه </a:t>
            </a:r>
          </a:p>
          <a:p>
            <a:pPr algn="r" rtl="1"/>
            <a:r>
              <a:rPr lang="fa-IR" dirty="0"/>
              <a:t>این تکنیک باعث اعتماد به نفس مراجع میشود </a:t>
            </a:r>
          </a:p>
          <a:p>
            <a:pPr algn="r" rtl="1"/>
            <a:endParaRPr lang="fa-IR" dirty="0"/>
          </a:p>
          <a:p>
            <a:pPr algn="r" rtl="1"/>
            <a:r>
              <a:rPr lang="fa-IR" dirty="0"/>
              <a:t>تکنیک پنجره جوهری :</a:t>
            </a:r>
          </a:p>
          <a:p>
            <a:pPr algn="r" rtl="1"/>
            <a:r>
              <a:rPr lang="fa-IR" dirty="0"/>
              <a:t>4قسمت دارد:1. آشکار    2. کور (خودت نمیدانی دیگران میدانند)        3. ناشناخته (نه خودت ونه دیگران میدانند)         4. پنهان </a:t>
            </a:r>
          </a:p>
          <a:p>
            <a:pPr algn="r" rtl="1"/>
            <a:r>
              <a:rPr lang="fa-IR" dirty="0"/>
              <a:t>حالا قسمت پنهان خودت بکش چیزی که خودت میدانی و دیگران نمی دانند .</a:t>
            </a:r>
            <a:endParaRPr lang="en-US" dirty="0"/>
          </a:p>
        </p:txBody>
      </p:sp>
    </p:spTree>
    <p:extLst>
      <p:ext uri="{BB962C8B-B14F-4D97-AF65-F5344CB8AC3E}">
        <p14:creationId xmlns:p14="http://schemas.microsoft.com/office/powerpoint/2010/main" val="1009762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77016E-E72B-4E4B-B6E6-A870C8BFEBE4}"/>
              </a:ext>
            </a:extLst>
          </p:cNvPr>
          <p:cNvSpPr>
            <a:spLocks noGrp="1"/>
          </p:cNvSpPr>
          <p:nvPr>
            <p:ph type="title"/>
          </p:nvPr>
        </p:nvSpPr>
        <p:spPr/>
        <p:txBody>
          <a:bodyPr/>
          <a:lstStyle/>
          <a:p>
            <a:pPr algn="ctr" rtl="1"/>
            <a:r>
              <a:rPr lang="fa-IR" dirty="0">
                <a:solidFill>
                  <a:schemeClr val="tx1"/>
                </a:solidFill>
              </a:rPr>
              <a:t>گام پنجم تغییر رفتاری</a:t>
            </a:r>
            <a:endParaRPr lang="en-US" dirty="0">
              <a:solidFill>
                <a:schemeClr val="tx1"/>
              </a:solidFill>
            </a:endParaRPr>
          </a:p>
        </p:txBody>
      </p:sp>
      <p:sp>
        <p:nvSpPr>
          <p:cNvPr id="3" name="Content Placeholder 2">
            <a:extLst>
              <a:ext uri="{FF2B5EF4-FFF2-40B4-BE49-F238E27FC236}">
                <a16:creationId xmlns:a16="http://schemas.microsoft.com/office/drawing/2014/main" xmlns="" id="{8C43893D-935F-4C40-9365-DF3748C6E23C}"/>
              </a:ext>
            </a:extLst>
          </p:cNvPr>
          <p:cNvSpPr>
            <a:spLocks noGrp="1"/>
          </p:cNvSpPr>
          <p:nvPr>
            <p:ph idx="1"/>
          </p:nvPr>
        </p:nvSpPr>
        <p:spPr/>
        <p:txBody>
          <a:bodyPr>
            <a:normAutofit/>
          </a:bodyPr>
          <a:lstStyle/>
          <a:p>
            <a:pPr algn="r" rtl="1"/>
            <a:r>
              <a:rPr lang="fa-IR" dirty="0"/>
              <a:t>بهد از اینکه تغییرات شناختی ایجاد شد فکر هاشو تونست عوض کند حالا زمان اینکه کمکش کنیم تا چه رفتاری رو جایگزین کند اما اول باید مشکلات هیجانی مراجع حل شود .</a:t>
            </a:r>
          </a:p>
          <a:p>
            <a:pPr algn="r" rtl="1"/>
            <a:r>
              <a:rPr lang="fa-IR" dirty="0"/>
              <a:t>شیوه های تغییر رفتاری (از 3قاب استفاده می کنیم :قاب اول :یک نقاشی ساده بکشه از کارهای غیرمفید .    قاب 3:رفتارجایگزین بکشه               قاب 2:یک نقاشی از خودش بکشه شخصی باشه </a:t>
            </a:r>
          </a:p>
          <a:p>
            <a:pPr algn="r" rtl="1"/>
            <a:endParaRPr lang="fa-IR" dirty="0"/>
          </a:p>
          <a:p>
            <a:pPr algn="r" rtl="1"/>
            <a:r>
              <a:rPr lang="fa-IR" dirty="0"/>
              <a:t>1.تکنیک هیولای من</a:t>
            </a:r>
          </a:p>
          <a:p>
            <a:pPr algn="r" rtl="1"/>
            <a:r>
              <a:rPr lang="fa-IR" dirty="0"/>
              <a:t>2. چرا غ راهنما :وقتی چراغ قرمز هیچ حرفی نزند و نفس عمیق بکشد </a:t>
            </a:r>
          </a:p>
          <a:p>
            <a:pPr algn="r" rtl="1"/>
            <a:r>
              <a:rPr lang="fa-IR" dirty="0"/>
              <a:t>3. بازی کف دست :کف دست مشکل و مینویسه داخل انگشتان حل مسئله</a:t>
            </a:r>
            <a:endParaRPr lang="en-US" dirty="0"/>
          </a:p>
        </p:txBody>
      </p:sp>
    </p:spTree>
    <p:extLst>
      <p:ext uri="{BB962C8B-B14F-4D97-AF65-F5344CB8AC3E}">
        <p14:creationId xmlns:p14="http://schemas.microsoft.com/office/powerpoint/2010/main" val="1938192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6DBF57-B58B-4999-AB17-75A4B7D2381A}"/>
              </a:ext>
            </a:extLst>
          </p:cNvPr>
          <p:cNvSpPr>
            <a:spLocks noGrp="1"/>
          </p:cNvSpPr>
          <p:nvPr>
            <p:ph type="title"/>
          </p:nvPr>
        </p:nvSpPr>
        <p:spPr>
          <a:xfrm>
            <a:off x="677334" y="609600"/>
            <a:ext cx="117796"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D9ADC70F-B5C9-4585-9D9F-D5962BDEBFC2}"/>
              </a:ext>
            </a:extLst>
          </p:cNvPr>
          <p:cNvSpPr>
            <a:spLocks noGrp="1"/>
          </p:cNvSpPr>
          <p:nvPr>
            <p:ph idx="1"/>
          </p:nvPr>
        </p:nvSpPr>
        <p:spPr>
          <a:xfrm>
            <a:off x="677334" y="1152939"/>
            <a:ext cx="8903988" cy="4888423"/>
          </a:xfrm>
        </p:spPr>
        <p:txBody>
          <a:bodyPr/>
          <a:lstStyle/>
          <a:p>
            <a:pPr algn="r" rtl="1"/>
            <a:r>
              <a:rPr lang="fa-IR" dirty="0"/>
              <a:t>ویژگی های اختلال </a:t>
            </a:r>
            <a:r>
              <a:rPr lang="en-US" dirty="0"/>
              <a:t>ADHD</a:t>
            </a:r>
          </a:p>
          <a:p>
            <a:pPr algn="r" rtl="1"/>
            <a:r>
              <a:rPr lang="en-US" dirty="0"/>
              <a:t>1.</a:t>
            </a:r>
            <a:r>
              <a:rPr lang="fa-IR" dirty="0"/>
              <a:t>توجه وتمرکز پایین </a:t>
            </a:r>
          </a:p>
          <a:p>
            <a:pPr algn="r" rtl="1"/>
            <a:r>
              <a:rPr lang="fa-IR" dirty="0"/>
              <a:t>2.پرتحرک</a:t>
            </a:r>
          </a:p>
          <a:p>
            <a:pPr algn="r" rtl="1"/>
            <a:r>
              <a:rPr lang="fa-IR" dirty="0"/>
              <a:t>3. نظم انظباط ندارند </a:t>
            </a:r>
          </a:p>
          <a:p>
            <a:pPr algn="r" rtl="1"/>
            <a:r>
              <a:rPr lang="fa-IR" dirty="0"/>
              <a:t>4. کارهای خطرناک </a:t>
            </a:r>
          </a:p>
          <a:p>
            <a:pPr algn="r" rtl="1"/>
            <a:r>
              <a:rPr lang="fa-IR" dirty="0"/>
              <a:t>5.قوانین را رعایت نمی کند </a:t>
            </a:r>
          </a:p>
          <a:p>
            <a:pPr algn="r" rtl="1"/>
            <a:r>
              <a:rPr lang="fa-IR" dirty="0"/>
              <a:t>6.تکانش گر است و احساس خطر نمی کند </a:t>
            </a:r>
          </a:p>
          <a:p>
            <a:pPr algn="r" rtl="1"/>
            <a:r>
              <a:rPr lang="fa-IR" dirty="0"/>
              <a:t>7. تحریک پذیر با کوچک ترین چیز سریع ناراحت می شوند </a:t>
            </a:r>
          </a:p>
          <a:p>
            <a:pPr algn="r" rtl="1"/>
            <a:r>
              <a:rPr lang="fa-IR" dirty="0"/>
              <a:t>8. حرف دیگران را قطع میکنند و توانایی نوبت ندارند </a:t>
            </a:r>
          </a:p>
          <a:p>
            <a:pPr algn="r" rtl="1"/>
            <a:r>
              <a:rPr lang="fa-IR" dirty="0"/>
              <a:t>9. حرف هایی که می زنند نسنجیده است و فکر نمی کنند صحبت می کنند </a:t>
            </a:r>
          </a:p>
          <a:p>
            <a:pPr algn="r" rtl="1"/>
            <a:r>
              <a:rPr lang="fa-IR" dirty="0"/>
              <a:t>10.وسیله هاشون جای خاصی نداردو گم می کنند </a:t>
            </a:r>
          </a:p>
          <a:p>
            <a:pPr algn="r" rtl="1"/>
            <a:r>
              <a:rPr lang="fa-IR" dirty="0"/>
              <a:t>11.فراموشکار هستند و کارهای نشستنی براشون سخته</a:t>
            </a:r>
            <a:endParaRPr lang="en-US" dirty="0"/>
          </a:p>
        </p:txBody>
      </p:sp>
    </p:spTree>
    <p:extLst>
      <p:ext uri="{BB962C8B-B14F-4D97-AF65-F5344CB8AC3E}">
        <p14:creationId xmlns:p14="http://schemas.microsoft.com/office/powerpoint/2010/main" val="1336750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BDB360-F527-4EA0-A175-483CCACB723C}"/>
              </a:ext>
            </a:extLst>
          </p:cNvPr>
          <p:cNvSpPr>
            <a:spLocks noGrp="1"/>
          </p:cNvSpPr>
          <p:nvPr>
            <p:ph type="title"/>
          </p:nvPr>
        </p:nvSpPr>
        <p:spPr/>
        <p:txBody>
          <a:bodyPr/>
          <a:lstStyle/>
          <a:p>
            <a:pPr algn="ctr" rtl="1"/>
            <a:r>
              <a:rPr lang="fa-IR" dirty="0"/>
              <a:t>بازی اختلال </a:t>
            </a:r>
            <a:r>
              <a:rPr lang="en-US" dirty="0"/>
              <a:t>ADHD</a:t>
            </a:r>
          </a:p>
        </p:txBody>
      </p:sp>
      <p:sp>
        <p:nvSpPr>
          <p:cNvPr id="3" name="Content Placeholder 2">
            <a:extLst>
              <a:ext uri="{FF2B5EF4-FFF2-40B4-BE49-F238E27FC236}">
                <a16:creationId xmlns:a16="http://schemas.microsoft.com/office/drawing/2014/main" xmlns="" id="{A718D9B4-2B48-4964-BDF4-349C35332981}"/>
              </a:ext>
            </a:extLst>
          </p:cNvPr>
          <p:cNvSpPr>
            <a:spLocks noGrp="1"/>
          </p:cNvSpPr>
          <p:nvPr>
            <p:ph idx="1"/>
          </p:nvPr>
        </p:nvSpPr>
        <p:spPr/>
        <p:txBody>
          <a:bodyPr/>
          <a:lstStyle/>
          <a:p>
            <a:pPr algn="r" rtl="1"/>
            <a:r>
              <a:rPr lang="fa-IR" dirty="0"/>
              <a:t>1. فشار دادن لیمو </a:t>
            </a:r>
          </a:p>
          <a:p>
            <a:pPr algn="r" rtl="1"/>
            <a:r>
              <a:rPr lang="fa-IR" dirty="0"/>
              <a:t>2. بازی یک :بازمان چیزهای غیرعادی رو پیدا کنند </a:t>
            </a:r>
          </a:p>
          <a:p>
            <a:pPr algn="r" rtl="1"/>
            <a:r>
              <a:rPr lang="fa-IR" dirty="0"/>
              <a:t>3. کاربرگ شباهت و تفاوت </a:t>
            </a:r>
          </a:p>
          <a:p>
            <a:pPr algn="r" rtl="1"/>
            <a:r>
              <a:rPr lang="fa-IR" dirty="0"/>
              <a:t>3. بازی ژتون :10 تا ژتون میدم </a:t>
            </a:r>
          </a:p>
          <a:p>
            <a:pPr algn="r" rtl="1"/>
            <a:r>
              <a:rPr lang="fa-IR" dirty="0"/>
              <a:t>4. بازی خط خطی </a:t>
            </a:r>
          </a:p>
          <a:p>
            <a:pPr algn="r" rtl="1"/>
            <a:r>
              <a:rPr lang="fa-IR" dirty="0"/>
              <a:t>5. جعبه جادویی(بیش تر داخل مدارس انجام می شود)</a:t>
            </a:r>
          </a:p>
          <a:p>
            <a:pPr algn="r" rtl="1"/>
            <a:r>
              <a:rPr lang="fa-IR" dirty="0"/>
              <a:t>6. بازی نوبتی </a:t>
            </a:r>
          </a:p>
          <a:p>
            <a:pPr algn="r" rtl="1"/>
            <a:r>
              <a:rPr lang="fa-IR" dirty="0"/>
              <a:t>7. بازی شیشه آرامش</a:t>
            </a:r>
          </a:p>
          <a:p>
            <a:pPr algn="r" rtl="1"/>
            <a:endParaRPr lang="fa-IR" dirty="0"/>
          </a:p>
          <a:p>
            <a:pPr algn="r" rtl="1"/>
            <a:endParaRPr lang="en-US" dirty="0"/>
          </a:p>
        </p:txBody>
      </p:sp>
    </p:spTree>
    <p:extLst>
      <p:ext uri="{BB962C8B-B14F-4D97-AF65-F5344CB8AC3E}">
        <p14:creationId xmlns:p14="http://schemas.microsoft.com/office/powerpoint/2010/main" val="487772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8A8CD9-D86E-4F40-9113-E1FC83FBD71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xmlns="" id="{CD9B445B-74CD-49EC-9110-36D1A6162894}"/>
              </a:ext>
            </a:extLst>
          </p:cNvPr>
          <p:cNvSpPr>
            <a:spLocks noGrp="1"/>
          </p:cNvSpPr>
          <p:nvPr>
            <p:ph idx="1"/>
          </p:nvPr>
        </p:nvSpPr>
        <p:spPr/>
        <p:txBody>
          <a:bodyPr>
            <a:normAutofit lnSpcReduction="10000"/>
          </a:bodyPr>
          <a:lstStyle/>
          <a:p>
            <a:pPr marL="0" indent="0" algn="ctr" rtl="1">
              <a:buNone/>
            </a:pPr>
            <a:r>
              <a:rPr lang="fa-IR" dirty="0"/>
              <a:t>بازی </a:t>
            </a:r>
            <a:r>
              <a:rPr lang="en-US" dirty="0"/>
              <a:t>PTST</a:t>
            </a:r>
          </a:p>
          <a:p>
            <a:pPr marL="0" indent="0" algn="r" rtl="1">
              <a:buNone/>
            </a:pPr>
            <a:r>
              <a:rPr lang="en-US" dirty="0"/>
              <a:t>1</a:t>
            </a:r>
            <a:r>
              <a:rPr lang="fa-IR" dirty="0"/>
              <a:t>بازی شیشه ارامش </a:t>
            </a:r>
          </a:p>
          <a:p>
            <a:pPr marL="0" indent="0" algn="r" rtl="1">
              <a:buNone/>
            </a:pPr>
            <a:r>
              <a:rPr lang="fa-IR" dirty="0"/>
              <a:t>2. بازی جعبه شن     3. جعبه اسرار</a:t>
            </a:r>
          </a:p>
          <a:p>
            <a:pPr marL="0" indent="0" algn="ctr" rtl="1">
              <a:buNone/>
            </a:pPr>
            <a:r>
              <a:rPr lang="fa-IR" dirty="0"/>
              <a:t>بازی برای بچه های مضطرب</a:t>
            </a:r>
          </a:p>
          <a:p>
            <a:pPr algn="r" rtl="1">
              <a:buAutoNum type="arabicPeriod"/>
            </a:pPr>
            <a:r>
              <a:rPr lang="fa-IR" dirty="0"/>
              <a:t>بازی لیمو فشرده </a:t>
            </a:r>
          </a:p>
          <a:p>
            <a:pPr algn="r" rtl="1">
              <a:buAutoNum type="arabicPeriod"/>
            </a:pPr>
            <a:r>
              <a:rPr lang="fa-IR" dirty="0"/>
              <a:t>بازی لاک پشت </a:t>
            </a:r>
          </a:p>
          <a:p>
            <a:pPr algn="r" rtl="1">
              <a:buAutoNum type="arabicPeriod"/>
            </a:pPr>
            <a:r>
              <a:rPr lang="fa-IR" dirty="0"/>
              <a:t>بازی گربه کوچولو </a:t>
            </a:r>
          </a:p>
          <a:p>
            <a:pPr algn="r" rtl="1">
              <a:buAutoNum type="arabicPeriod"/>
            </a:pPr>
            <a:r>
              <a:rPr lang="fa-IR" dirty="0"/>
              <a:t>علف زاری که پاهات داخل گل </a:t>
            </a:r>
          </a:p>
          <a:p>
            <a:pPr algn="r" rtl="1">
              <a:buAutoNum type="arabicPeriod"/>
            </a:pPr>
            <a:r>
              <a:rPr lang="fa-IR" dirty="0"/>
              <a:t>حشره ای که روی صورتت نشسته </a:t>
            </a:r>
          </a:p>
          <a:p>
            <a:pPr algn="r" rtl="1">
              <a:buAutoNum type="arabicPeriod"/>
            </a:pPr>
            <a:r>
              <a:rPr lang="fa-IR" dirty="0"/>
              <a:t>تکنیک ابر قهرمان </a:t>
            </a:r>
            <a:endParaRPr lang="en-US" dirty="0"/>
          </a:p>
        </p:txBody>
      </p:sp>
    </p:spTree>
    <p:extLst>
      <p:ext uri="{BB962C8B-B14F-4D97-AF65-F5344CB8AC3E}">
        <p14:creationId xmlns:p14="http://schemas.microsoft.com/office/powerpoint/2010/main" val="777653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F3F7E3-E95B-4DC5-A889-775856E3D605}"/>
              </a:ext>
            </a:extLst>
          </p:cNvPr>
          <p:cNvSpPr>
            <a:spLocks noGrp="1"/>
          </p:cNvSpPr>
          <p:nvPr>
            <p:ph type="title"/>
          </p:nvPr>
        </p:nvSpPr>
        <p:spPr/>
        <p:txBody>
          <a:bodyPr/>
          <a:lstStyle/>
          <a:p>
            <a:pPr algn="ctr"/>
            <a:r>
              <a:rPr lang="fa-IR" dirty="0">
                <a:solidFill>
                  <a:schemeClr val="tx1"/>
                </a:solidFill>
              </a:rPr>
              <a:t>رویکرد درمانی کودک ونوجوان</a:t>
            </a:r>
            <a:endParaRPr lang="en-US" dirty="0">
              <a:solidFill>
                <a:schemeClr val="tx1"/>
              </a:solidFill>
            </a:endParaRPr>
          </a:p>
        </p:txBody>
      </p:sp>
      <p:graphicFrame>
        <p:nvGraphicFramePr>
          <p:cNvPr id="4" name="Content Placeholder 3">
            <a:extLst>
              <a:ext uri="{FF2B5EF4-FFF2-40B4-BE49-F238E27FC236}">
                <a16:creationId xmlns:a16="http://schemas.microsoft.com/office/drawing/2014/main" xmlns="" id="{7D4BDAE4-E824-480E-A242-1C45FB88CD3A}"/>
              </a:ext>
            </a:extLst>
          </p:cNvPr>
          <p:cNvGraphicFramePr>
            <a:graphicFrameLocks noGrp="1"/>
          </p:cNvGraphicFramePr>
          <p:nvPr>
            <p:ph idx="1"/>
            <p:extLst>
              <p:ext uri="{D42A27DB-BD31-4B8C-83A1-F6EECF244321}">
                <p14:modId xmlns:p14="http://schemas.microsoft.com/office/powerpoint/2010/main" val="4061898759"/>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8627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ACC695-F35F-4F10-BFC7-4D5EE9337C41}"/>
              </a:ext>
            </a:extLst>
          </p:cNvPr>
          <p:cNvSpPr>
            <a:spLocks noGrp="1"/>
          </p:cNvSpPr>
          <p:nvPr>
            <p:ph type="title"/>
          </p:nvPr>
        </p:nvSpPr>
        <p:spPr/>
        <p:txBody>
          <a:bodyPr/>
          <a:lstStyle/>
          <a:p>
            <a:pPr algn="ctr" rtl="1"/>
            <a:r>
              <a:rPr lang="fa-IR" dirty="0">
                <a:solidFill>
                  <a:schemeClr val="tx1"/>
                </a:solidFill>
              </a:rPr>
              <a:t>علائم بچه های مضطرب</a:t>
            </a:r>
            <a:endParaRPr lang="en-US" dirty="0">
              <a:solidFill>
                <a:schemeClr val="tx1"/>
              </a:solidFill>
            </a:endParaRPr>
          </a:p>
        </p:txBody>
      </p:sp>
      <p:sp>
        <p:nvSpPr>
          <p:cNvPr id="3" name="Content Placeholder 2">
            <a:extLst>
              <a:ext uri="{FF2B5EF4-FFF2-40B4-BE49-F238E27FC236}">
                <a16:creationId xmlns:a16="http://schemas.microsoft.com/office/drawing/2014/main" xmlns="" id="{9E2983D4-B267-4A24-9F2E-FF24A782D2D0}"/>
              </a:ext>
            </a:extLst>
          </p:cNvPr>
          <p:cNvSpPr>
            <a:spLocks noGrp="1"/>
          </p:cNvSpPr>
          <p:nvPr>
            <p:ph idx="1"/>
          </p:nvPr>
        </p:nvSpPr>
        <p:spPr/>
        <p:txBody>
          <a:bodyPr/>
          <a:lstStyle/>
          <a:p>
            <a:pPr algn="r" rtl="1"/>
            <a:r>
              <a:rPr lang="fa-IR" dirty="0"/>
              <a:t>بچه های مضطرب کمال گرا هستند .علائم جسمانی دارند .زودتحریک پذیر هستند .</a:t>
            </a:r>
          </a:p>
          <a:p>
            <a:pPr algn="r" rtl="1"/>
            <a:r>
              <a:rPr lang="fa-IR" dirty="0"/>
              <a:t>توجه وتمرکز پایین دارند . اطمینان طلب هستند .مشکلات خواب دارند .بچه های مضطرب خودآگاهی دارند و همیشه خودشون رصد میکنند . </a:t>
            </a:r>
          </a:p>
          <a:p>
            <a:pPr algn="r" rtl="1"/>
            <a:r>
              <a:rPr lang="fa-IR" dirty="0"/>
              <a:t>نشانه های جسمانی خیلی زیادی دارند درمانگران می خواهند کمک کنند که نشانه های جسمانی آن ها کم بشود و تمرینات ذهن آگاهی  تمرین تنفس و تمرین آرام سازی و ریلکس کردن .</a:t>
            </a:r>
            <a:endParaRPr lang="en-US" dirty="0"/>
          </a:p>
        </p:txBody>
      </p:sp>
    </p:spTree>
    <p:extLst>
      <p:ext uri="{BB962C8B-B14F-4D97-AF65-F5344CB8AC3E}">
        <p14:creationId xmlns:p14="http://schemas.microsoft.com/office/powerpoint/2010/main" val="2415942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385E7D-FB28-4483-8118-F83E12D12B44}"/>
              </a:ext>
            </a:extLst>
          </p:cNvPr>
          <p:cNvSpPr>
            <a:spLocks noGrp="1"/>
          </p:cNvSpPr>
          <p:nvPr>
            <p:ph type="title"/>
          </p:nvPr>
        </p:nvSpPr>
        <p:spPr/>
        <p:txBody>
          <a:bodyPr/>
          <a:lstStyle/>
          <a:p>
            <a:pPr algn="ctr" rtl="1"/>
            <a:r>
              <a:rPr lang="fa-IR" dirty="0"/>
              <a:t>مشکلات رفتاری</a:t>
            </a:r>
            <a:endParaRPr lang="en-US" dirty="0"/>
          </a:p>
        </p:txBody>
      </p:sp>
      <p:sp>
        <p:nvSpPr>
          <p:cNvPr id="3" name="Content Placeholder 2">
            <a:extLst>
              <a:ext uri="{FF2B5EF4-FFF2-40B4-BE49-F238E27FC236}">
                <a16:creationId xmlns:a16="http://schemas.microsoft.com/office/drawing/2014/main" xmlns="" id="{DFE89D8A-063A-406F-B507-C683E3560CD7}"/>
              </a:ext>
            </a:extLst>
          </p:cNvPr>
          <p:cNvSpPr>
            <a:spLocks noGrp="1"/>
          </p:cNvSpPr>
          <p:nvPr>
            <p:ph idx="1"/>
          </p:nvPr>
        </p:nvSpPr>
        <p:spPr/>
        <p:txBody>
          <a:bodyPr/>
          <a:lstStyle/>
          <a:p>
            <a:pPr algn="r" rtl="1"/>
            <a:r>
              <a:rPr lang="en-US" dirty="0"/>
              <a:t>ODD</a:t>
            </a:r>
            <a:r>
              <a:rPr lang="fa-IR" dirty="0"/>
              <a:t> نافرمانی مقابله ای :بامراجع قدرت دعوا دارد . خیلی تحریک پذیر است. نظم انضباط ندارد .قانون ها را قبول نمی کند . زود از کوره درمیرود . خیلی دیگران را متهم می کند . نسبت به همسن و سال خودشون رفتار ازار دهنده دارد . </a:t>
            </a:r>
          </a:p>
          <a:p>
            <a:pPr algn="r" rtl="1"/>
            <a:endParaRPr lang="fa-IR" dirty="0"/>
          </a:p>
          <a:p>
            <a:pPr algn="r" rtl="1"/>
            <a:r>
              <a:rPr lang="fa-IR" dirty="0"/>
              <a:t>بچه ها سلوک:دروغ می گویند. ازسلاح سرد استفاده میکند . خیلی جنگ و دعوافیزیکی  میکنند . ازمدرسه وخونه فرارمی کنند . رفتارقلدری دارند </a:t>
            </a:r>
          </a:p>
          <a:p>
            <a:pPr algn="r" rtl="1"/>
            <a:endParaRPr lang="fa-IR" dirty="0"/>
          </a:p>
          <a:p>
            <a:pPr algn="r" rtl="1"/>
            <a:r>
              <a:rPr lang="fa-IR" dirty="0"/>
              <a:t>بازی درمانی فرزند محور :بازی با رویکرد غیر رهنمودی راجرز است . بچه ای که مشکل رفتاری دارد زیاد سعی نکنید شما جلسه رو پیش ببرید و سعی کنید به بچه قدرت بدهید که جلسه رو پیش ببرد . جلسه را زیاد جهت ندهید و بچه این احساس بدهید که او مدیر جلسه است . </a:t>
            </a:r>
            <a:endParaRPr lang="en-US" dirty="0"/>
          </a:p>
        </p:txBody>
      </p:sp>
    </p:spTree>
    <p:extLst>
      <p:ext uri="{BB962C8B-B14F-4D97-AF65-F5344CB8AC3E}">
        <p14:creationId xmlns:p14="http://schemas.microsoft.com/office/powerpoint/2010/main" val="531009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30396-256F-4483-90C8-23518CD55B64}"/>
              </a:ext>
            </a:extLst>
          </p:cNvPr>
          <p:cNvSpPr>
            <a:spLocks noGrp="1"/>
          </p:cNvSpPr>
          <p:nvPr>
            <p:ph type="title"/>
          </p:nvPr>
        </p:nvSpPr>
        <p:spPr>
          <a:xfrm flipH="1" flipV="1">
            <a:off x="1060174" y="569843"/>
            <a:ext cx="94238" cy="66262"/>
          </a:xfrm>
        </p:spPr>
        <p:txBody>
          <a:bodyPr>
            <a:normAutofit fontScale="90000"/>
          </a:bodyPr>
          <a:lstStyle/>
          <a:p>
            <a:endParaRPr lang="en-US"/>
          </a:p>
        </p:txBody>
      </p:sp>
      <p:sp>
        <p:nvSpPr>
          <p:cNvPr id="3" name="Content Placeholder 2">
            <a:extLst>
              <a:ext uri="{FF2B5EF4-FFF2-40B4-BE49-F238E27FC236}">
                <a16:creationId xmlns:a16="http://schemas.microsoft.com/office/drawing/2014/main" xmlns="" id="{98CA1B8B-B725-4FDC-AA21-511867461B5D}"/>
              </a:ext>
            </a:extLst>
          </p:cNvPr>
          <p:cNvSpPr>
            <a:spLocks noGrp="1"/>
          </p:cNvSpPr>
          <p:nvPr>
            <p:ph idx="1"/>
          </p:nvPr>
        </p:nvSpPr>
        <p:spPr>
          <a:xfrm>
            <a:off x="677334" y="1404733"/>
            <a:ext cx="8917240" cy="4636629"/>
          </a:xfrm>
        </p:spPr>
        <p:txBody>
          <a:bodyPr/>
          <a:lstStyle/>
          <a:p>
            <a:pPr algn="r" rtl="1"/>
            <a:r>
              <a:rPr lang="fa-IR" dirty="0"/>
              <a:t>1.بازی انفجار :یک بطری نوشابه داخل کاغذ میکشیم و میگیم هر بار که عصبانی شدی این بطری نوشابه تکان می خورد حالا بگو ببینم چه زمانی عصبانی میشی که این بطری نوشابه تکان می خورد . این باعث میشه که کودک کم کم احساسشو بگه </a:t>
            </a:r>
          </a:p>
          <a:p>
            <a:pPr algn="r" rtl="1"/>
            <a:endParaRPr lang="fa-IR" dirty="0"/>
          </a:p>
          <a:p>
            <a:pPr algn="r" rtl="1"/>
            <a:r>
              <a:rPr lang="fa-IR" dirty="0"/>
              <a:t>بازی هیولای احساسات :هدف این بازی به خشم یک موجودیت میدهیم تا فرد خشم خودشو بشناسه و هرچقدر بزرگ بزرگ تر بشه تبدیل به هیولا میشه . </a:t>
            </a:r>
          </a:p>
          <a:p>
            <a:pPr algn="r" rtl="1"/>
            <a:r>
              <a:rPr lang="fa-IR" dirty="0"/>
              <a:t>ازیک جعبه دستمال کاغذی استفاده می کنیم .ابرنگ و چسب و قیچی و چشم عروسکی و تخم مرغ توخالی </a:t>
            </a:r>
          </a:p>
          <a:p>
            <a:pPr algn="r" rtl="1"/>
            <a:r>
              <a:rPr lang="fa-IR" dirty="0"/>
              <a:t>هرچیزی که بچه باعث خشمش میشه رو مینویسه و داخل دهان هیولا میندازه بعد داخل جلسه هیولارو میاره و باهم صحبت می کنیم ازچه چیزهایی درطول هفته تغذیه می کند .</a:t>
            </a:r>
          </a:p>
          <a:p>
            <a:pPr algn="r" rtl="1"/>
            <a:r>
              <a:rPr lang="fa-IR" dirty="0"/>
              <a:t>ما پیش ایند خشم این بچه را می شناسیم یعنی متوجه میشیم که باچه مسائلی عصبانی می شود .   </a:t>
            </a:r>
            <a:endParaRPr lang="en-US" dirty="0"/>
          </a:p>
        </p:txBody>
      </p:sp>
    </p:spTree>
    <p:extLst>
      <p:ext uri="{BB962C8B-B14F-4D97-AF65-F5344CB8AC3E}">
        <p14:creationId xmlns:p14="http://schemas.microsoft.com/office/powerpoint/2010/main" val="3988093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8548A2-767A-43EA-8636-C191BCEFF12B}"/>
              </a:ext>
            </a:extLst>
          </p:cNvPr>
          <p:cNvSpPr>
            <a:spLocks noGrp="1"/>
          </p:cNvSpPr>
          <p:nvPr>
            <p:ph type="title"/>
          </p:nvPr>
        </p:nvSpPr>
        <p:spPr/>
        <p:txBody>
          <a:bodyPr/>
          <a:lstStyle/>
          <a:p>
            <a:pPr algn="ctr" rtl="1"/>
            <a:r>
              <a:rPr lang="fa-IR"/>
              <a:t>شلیک دارت به هدف </a:t>
            </a:r>
            <a:endParaRPr lang="en-US"/>
          </a:p>
        </p:txBody>
      </p:sp>
      <p:sp>
        <p:nvSpPr>
          <p:cNvPr id="3" name="Content Placeholder 2">
            <a:extLst>
              <a:ext uri="{FF2B5EF4-FFF2-40B4-BE49-F238E27FC236}">
                <a16:creationId xmlns:a16="http://schemas.microsoft.com/office/drawing/2014/main" xmlns="" id="{8D202468-2D02-4F8D-B3DE-8CF142DFDEDA}"/>
              </a:ext>
            </a:extLst>
          </p:cNvPr>
          <p:cNvSpPr>
            <a:spLocks noGrp="1"/>
          </p:cNvSpPr>
          <p:nvPr>
            <p:ph idx="1"/>
          </p:nvPr>
        </p:nvSpPr>
        <p:spPr/>
        <p:txBody>
          <a:bodyPr/>
          <a:lstStyle/>
          <a:p>
            <a:pPr algn="r" rtl="1"/>
            <a:r>
              <a:rPr lang="fa-IR" dirty="0"/>
              <a:t>پوستراحساسات را روی دیوار میزنید بعد با دارت بچه باید روی یکی از آن احساسات بزنه. روی هرکدام که زد امتیاز کسب می کند . </a:t>
            </a:r>
          </a:p>
          <a:p>
            <a:pPr algn="r" rtl="1"/>
            <a:r>
              <a:rPr lang="fa-IR" dirty="0"/>
              <a:t>هروقت دارت وزد 3 تا سئوال از او میپرسید :1.این چه احساسی است؟</a:t>
            </a:r>
          </a:p>
          <a:p>
            <a:pPr algn="r" rtl="1"/>
            <a:r>
              <a:rPr lang="fa-IR" dirty="0"/>
              <a:t>2.معنی این احساس چیه؟       3. آخرین احساسی که تجربه کردی کی بود ؟</a:t>
            </a:r>
          </a:p>
          <a:p>
            <a:pPr algn="r" rtl="1"/>
            <a:r>
              <a:rPr lang="fa-IR" dirty="0"/>
              <a:t>میتونیم ادمک احساسات را روی زمین هم بکشیم و بچه به صورت لی لی بره و هروقت گفتید ایست روی یک احساس وایسه</a:t>
            </a:r>
            <a:endParaRPr lang="en-US" dirty="0"/>
          </a:p>
        </p:txBody>
      </p:sp>
    </p:spTree>
    <p:extLst>
      <p:ext uri="{BB962C8B-B14F-4D97-AF65-F5344CB8AC3E}">
        <p14:creationId xmlns:p14="http://schemas.microsoft.com/office/powerpoint/2010/main" val="4140651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16205B-EEE1-4B8B-862A-6C40034768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849F074-9A61-4251-8E3F-2D9EB4CF8815}"/>
              </a:ext>
            </a:extLst>
          </p:cNvPr>
          <p:cNvSpPr>
            <a:spLocks noGrp="1"/>
          </p:cNvSpPr>
          <p:nvPr>
            <p:ph idx="1"/>
          </p:nvPr>
        </p:nvSpPr>
        <p:spPr/>
        <p:txBody>
          <a:bodyPr/>
          <a:lstStyle/>
          <a:p>
            <a:pPr algn="ctr" rtl="1"/>
            <a:r>
              <a:rPr lang="fa-IR" dirty="0"/>
              <a:t>تکنیک ماشین زمان </a:t>
            </a:r>
          </a:p>
          <a:p>
            <a:pPr algn="r" rtl="1"/>
            <a:r>
              <a:rPr lang="fa-IR" dirty="0"/>
              <a:t>برای بچه های طلاق به کار می رود .تصور کن که ماشین زمان داریم و بریم به 20 سال قبل زمانی که پدرتون 9 ساله است و........</a:t>
            </a:r>
          </a:p>
          <a:p>
            <a:pPr algn="r" rtl="1"/>
            <a:r>
              <a:rPr lang="fa-IR" dirty="0"/>
              <a:t>ماشین زمان بریم 20 سال بعد </a:t>
            </a:r>
          </a:p>
          <a:p>
            <a:pPr algn="r" rtl="1"/>
            <a:endParaRPr lang="fa-IR" dirty="0"/>
          </a:p>
          <a:p>
            <a:pPr algn="ctr" rtl="1"/>
            <a:r>
              <a:rPr lang="fa-IR" dirty="0"/>
              <a:t>بازی درمانی برای بچه های افسرده</a:t>
            </a:r>
          </a:p>
          <a:p>
            <a:pPr algn="r" rtl="1"/>
            <a:r>
              <a:rPr lang="fa-IR" dirty="0"/>
              <a:t>گلدان افکار شاد </a:t>
            </a:r>
          </a:p>
          <a:p>
            <a:pPr algn="r" rtl="1"/>
            <a:r>
              <a:rPr lang="fa-IR" dirty="0"/>
              <a:t>بازی مقابله با دستبند </a:t>
            </a:r>
          </a:p>
          <a:p>
            <a:pPr algn="r" rtl="1"/>
            <a:r>
              <a:rPr lang="fa-IR" dirty="0"/>
              <a:t>تکنیک جعبه شادی </a:t>
            </a:r>
          </a:p>
          <a:p>
            <a:pPr algn="r" rtl="1"/>
            <a:r>
              <a:rPr lang="fa-IR" dirty="0"/>
              <a:t>تکنیک جعبه سیاه </a:t>
            </a:r>
          </a:p>
          <a:p>
            <a:pPr marL="0" indent="0" algn="ctr" rtl="1">
              <a:buNone/>
            </a:pPr>
            <a:endParaRPr lang="en-US" dirty="0"/>
          </a:p>
        </p:txBody>
      </p:sp>
    </p:spTree>
    <p:extLst>
      <p:ext uri="{BB962C8B-B14F-4D97-AF65-F5344CB8AC3E}">
        <p14:creationId xmlns:p14="http://schemas.microsoft.com/office/powerpoint/2010/main" val="1828584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70D951-8AAF-43FB-9AB9-D9F190CEDC5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DCE16DCD-02E5-4817-BFC7-EDC8E9A6B636}"/>
              </a:ext>
            </a:extLst>
          </p:cNvPr>
          <p:cNvSpPr>
            <a:spLocks noGrp="1"/>
          </p:cNvSpPr>
          <p:nvPr>
            <p:ph idx="1"/>
          </p:nvPr>
        </p:nvSpPr>
        <p:spPr/>
        <p:txBody>
          <a:bodyPr/>
          <a:lstStyle/>
          <a:p>
            <a:pPr algn="ctr" rtl="1"/>
            <a:r>
              <a:rPr lang="fa-IR" dirty="0"/>
              <a:t>بازی وسواس </a:t>
            </a:r>
          </a:p>
          <a:p>
            <a:pPr marL="0" indent="0" algn="r" rtl="1">
              <a:buNone/>
            </a:pPr>
            <a:endParaRPr lang="fa-IR" dirty="0"/>
          </a:p>
          <a:p>
            <a:pPr marL="0" indent="0" algn="r" rtl="1">
              <a:buNone/>
            </a:pPr>
            <a:endParaRPr lang="fa-IR" dirty="0"/>
          </a:p>
          <a:p>
            <a:pPr algn="r" rtl="1">
              <a:buAutoNum type="arabicPeriod"/>
            </a:pPr>
            <a:r>
              <a:rPr lang="fa-IR" dirty="0"/>
              <a:t>گل بازی و خمیر بازی </a:t>
            </a:r>
          </a:p>
          <a:p>
            <a:pPr algn="r" rtl="1">
              <a:buAutoNum type="arabicPeriod"/>
            </a:pPr>
            <a:r>
              <a:rPr lang="fa-IR"/>
              <a:t>بازی من و از وسواس جدا کن (به وسواس فکر کن صداش شبیه چیه ؟چه رنگی ؟اگر میتونست شکل باشه شبیه چی بود ؟)</a:t>
            </a:r>
            <a:endParaRPr lang="en-US" dirty="0"/>
          </a:p>
        </p:txBody>
      </p:sp>
    </p:spTree>
    <p:extLst>
      <p:ext uri="{BB962C8B-B14F-4D97-AF65-F5344CB8AC3E}">
        <p14:creationId xmlns:p14="http://schemas.microsoft.com/office/powerpoint/2010/main" val="19229267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A141AA-1BEB-4766-B7A3-80CBBB83C0B9}"/>
              </a:ext>
            </a:extLst>
          </p:cNvPr>
          <p:cNvSpPr>
            <a:spLocks noGrp="1"/>
          </p:cNvSpPr>
          <p:nvPr>
            <p:ph type="title"/>
          </p:nvPr>
        </p:nvSpPr>
        <p:spPr/>
        <p:txBody>
          <a:bodyPr/>
          <a:lstStyle/>
          <a:p>
            <a:pPr algn="ctr" rtl="1"/>
            <a:r>
              <a:rPr lang="fa-IR" dirty="0">
                <a:solidFill>
                  <a:schemeClr val="tx2">
                    <a:lumMod val="60000"/>
                    <a:lumOff val="40000"/>
                  </a:schemeClr>
                </a:solidFill>
              </a:rPr>
              <a:t>بازیهای توجه و تمرکز</a:t>
            </a:r>
            <a:endParaRPr lang="en-US" dirty="0">
              <a:solidFill>
                <a:schemeClr val="tx2">
                  <a:lumMod val="60000"/>
                  <a:lumOff val="40000"/>
                </a:schemeClr>
              </a:solidFill>
            </a:endParaRPr>
          </a:p>
        </p:txBody>
      </p:sp>
      <p:sp>
        <p:nvSpPr>
          <p:cNvPr id="3" name="Content Placeholder 2">
            <a:extLst>
              <a:ext uri="{FF2B5EF4-FFF2-40B4-BE49-F238E27FC236}">
                <a16:creationId xmlns:a16="http://schemas.microsoft.com/office/drawing/2014/main" xmlns="" id="{7FD156D6-BB5C-40FF-95A1-CC3117E215BC}"/>
              </a:ext>
            </a:extLst>
          </p:cNvPr>
          <p:cNvSpPr>
            <a:spLocks noGrp="1"/>
          </p:cNvSpPr>
          <p:nvPr>
            <p:ph idx="1"/>
          </p:nvPr>
        </p:nvSpPr>
        <p:spPr/>
        <p:txBody>
          <a:bodyPr/>
          <a:lstStyle/>
          <a:p>
            <a:pPr algn="r" rtl="1"/>
            <a:r>
              <a:rPr lang="fa-IR" dirty="0"/>
              <a:t>1. این ادمک چه شکلی بود؟</a:t>
            </a:r>
          </a:p>
          <a:p>
            <a:pPr algn="r" rtl="1"/>
            <a:r>
              <a:rPr lang="fa-IR" dirty="0"/>
              <a:t>2. لی لی رنگی </a:t>
            </a:r>
          </a:p>
          <a:p>
            <a:pPr algn="r" rtl="1"/>
            <a:r>
              <a:rPr lang="fa-IR" dirty="0"/>
              <a:t>3. چندتا دندانه دارد ؟</a:t>
            </a:r>
          </a:p>
          <a:p>
            <a:pPr algn="r" rtl="1"/>
            <a:r>
              <a:rPr lang="fa-IR" dirty="0"/>
              <a:t>4. به صندلی ها نخوری </a:t>
            </a:r>
          </a:p>
          <a:p>
            <a:pPr algn="r" rtl="1"/>
            <a:r>
              <a:rPr lang="fa-IR" dirty="0"/>
              <a:t>هرچه میتوانی کلمه بساز :به هربازیکن به طورتصادفی یک کارت بازی بدهید و از انها بخواهید عبارت روی کارت را حفظ کنند سپس کارت ها را دوباره از انها بگیرید . زمان سنج را برای 10 و 15 دقیقه تنظیم کنید . دراین زمان بازیکنان باید با استفاده ازحروف به کار رفته درعبارتی که حفظ کرده اند هرچه می توانند کلمه بسازند . ان ها اجازه ندارند عبارت را روی کاغذ یا هرجای دیگری بنویسند بلکه باید ان ها را فقط در ذهن داشته باشند . </a:t>
            </a:r>
          </a:p>
        </p:txBody>
      </p:sp>
    </p:spTree>
    <p:extLst>
      <p:ext uri="{BB962C8B-B14F-4D97-AF65-F5344CB8AC3E}">
        <p14:creationId xmlns:p14="http://schemas.microsoft.com/office/powerpoint/2010/main" val="3632753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64DE33-33F8-427A-9CCA-9321A30D61CA}"/>
              </a:ext>
            </a:extLst>
          </p:cNvPr>
          <p:cNvSpPr>
            <a:spLocks noGrp="1"/>
          </p:cNvSpPr>
          <p:nvPr>
            <p:ph type="title"/>
          </p:nvPr>
        </p:nvSpPr>
        <p:spPr/>
        <p:txBody>
          <a:bodyPr/>
          <a:lstStyle/>
          <a:p>
            <a:pPr algn="r" rtl="1"/>
            <a:r>
              <a:rPr lang="fa-IR" dirty="0">
                <a:solidFill>
                  <a:schemeClr val="tx2">
                    <a:lumMod val="60000"/>
                    <a:lumOff val="40000"/>
                  </a:schemeClr>
                </a:solidFill>
              </a:rPr>
              <a:t>بازی های افزایش توجه وتمرکز درکودکان </a:t>
            </a:r>
            <a:endParaRPr lang="en-US" dirty="0">
              <a:solidFill>
                <a:schemeClr val="tx2">
                  <a:lumMod val="60000"/>
                  <a:lumOff val="40000"/>
                </a:schemeClr>
              </a:solidFill>
            </a:endParaRPr>
          </a:p>
        </p:txBody>
      </p:sp>
      <p:sp>
        <p:nvSpPr>
          <p:cNvPr id="3" name="Content Placeholder 2">
            <a:extLst>
              <a:ext uri="{FF2B5EF4-FFF2-40B4-BE49-F238E27FC236}">
                <a16:creationId xmlns:a16="http://schemas.microsoft.com/office/drawing/2014/main" xmlns="" id="{D5327CD1-5FF5-4546-986A-851F2347F6BA}"/>
              </a:ext>
            </a:extLst>
          </p:cNvPr>
          <p:cNvSpPr>
            <a:spLocks noGrp="1"/>
          </p:cNvSpPr>
          <p:nvPr>
            <p:ph idx="1"/>
          </p:nvPr>
        </p:nvSpPr>
        <p:spPr/>
        <p:txBody>
          <a:bodyPr/>
          <a:lstStyle/>
          <a:p>
            <a:pPr algn="r" rtl="1"/>
            <a:r>
              <a:rPr lang="fa-IR" dirty="0"/>
              <a:t>سنگ چین جای پا :بازیکن از روی دایره هایی که رنگی مشخص دارند می پرد و نباید از روی دایره هایی که رنگهای دیگر دارند بپرد یا پایش به زمین برسد .</a:t>
            </a:r>
          </a:p>
          <a:p>
            <a:pPr algn="r" rtl="1"/>
            <a:r>
              <a:rPr lang="fa-IR" dirty="0"/>
              <a:t>مجسمانه:بازیکن تازمانی که شعر خوانده می شود حالت هیجانی روی کارت بازی را نشان می دهد و با پایان شعر درهمان حالت مجسمانه می ماند . به جای استفاده از کارت های حالات هیجانی از کارت هایی استفاده کنید که هرکدام انجام کاری را که نیاز به حرکت کردن دارد را نشان می دهد :مثلا قدم زدن طناب زدن مسواک زدن و شیشه پاک کردن </a:t>
            </a:r>
          </a:p>
          <a:p>
            <a:pPr algn="r" rtl="1"/>
            <a:r>
              <a:rPr lang="fa-IR" dirty="0"/>
              <a:t>درخت کاغذی (گلوله های رنگی . درخت درست بشه . فقط همان رنگ را که انتخاب کرده ادامه بدهد.)</a:t>
            </a:r>
          </a:p>
          <a:p>
            <a:pPr algn="r" rtl="1"/>
            <a:r>
              <a:rPr lang="fa-IR" dirty="0"/>
              <a:t>سایه بازی </a:t>
            </a:r>
          </a:p>
          <a:p>
            <a:pPr algn="r" rtl="1"/>
            <a:r>
              <a:rPr lang="fa-IR" dirty="0"/>
              <a:t>انگشت بازی و وسطی موشکی و کارت های رنگی وچراغ راهنما </a:t>
            </a:r>
            <a:endParaRPr lang="en-US" dirty="0"/>
          </a:p>
        </p:txBody>
      </p:sp>
    </p:spTree>
    <p:extLst>
      <p:ext uri="{BB962C8B-B14F-4D97-AF65-F5344CB8AC3E}">
        <p14:creationId xmlns:p14="http://schemas.microsoft.com/office/powerpoint/2010/main" val="16319466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B09363-ED46-4451-9846-1A11E6B5766A}"/>
              </a:ext>
            </a:extLst>
          </p:cNvPr>
          <p:cNvSpPr>
            <a:spLocks noGrp="1"/>
          </p:cNvSpPr>
          <p:nvPr>
            <p:ph type="title"/>
          </p:nvPr>
        </p:nvSpPr>
        <p:spPr/>
        <p:txBody>
          <a:bodyPr/>
          <a:lstStyle/>
          <a:p>
            <a:pPr algn="r" rtl="1"/>
            <a:r>
              <a:rPr lang="fa-IR" dirty="0">
                <a:solidFill>
                  <a:schemeClr val="tx2">
                    <a:lumMod val="75000"/>
                  </a:schemeClr>
                </a:solidFill>
              </a:rPr>
              <a:t>تمرین و بازی های ساده برای تقویت دقت و توجه کودکان </a:t>
            </a:r>
            <a:endParaRPr lang="en-US" dirty="0">
              <a:solidFill>
                <a:schemeClr val="tx2">
                  <a:lumMod val="75000"/>
                </a:schemeClr>
              </a:solidFill>
            </a:endParaRPr>
          </a:p>
        </p:txBody>
      </p:sp>
      <p:sp>
        <p:nvSpPr>
          <p:cNvPr id="3" name="Content Placeholder 2">
            <a:extLst>
              <a:ext uri="{FF2B5EF4-FFF2-40B4-BE49-F238E27FC236}">
                <a16:creationId xmlns:a16="http://schemas.microsoft.com/office/drawing/2014/main" xmlns="" id="{A9179FED-8094-4B82-A7ED-C33FDF891822}"/>
              </a:ext>
            </a:extLst>
          </p:cNvPr>
          <p:cNvSpPr>
            <a:spLocks noGrp="1"/>
          </p:cNvSpPr>
          <p:nvPr>
            <p:ph idx="1"/>
          </p:nvPr>
        </p:nvSpPr>
        <p:spPr/>
        <p:txBody>
          <a:bodyPr/>
          <a:lstStyle/>
          <a:p>
            <a:pPr algn="r" rtl="1"/>
            <a:r>
              <a:rPr lang="fa-IR" dirty="0"/>
              <a:t>1. کتابخوانی باطرح پرسش </a:t>
            </a:r>
          </a:p>
          <a:p>
            <a:pPr algn="r" rtl="1"/>
            <a:r>
              <a:rPr lang="fa-IR" dirty="0"/>
              <a:t>2. کتاب خوانی با جستجو حروف </a:t>
            </a:r>
          </a:p>
          <a:p>
            <a:pPr algn="r" rtl="1"/>
            <a:r>
              <a:rPr lang="fa-IR" dirty="0"/>
              <a:t>3. کتاب خوانی با جستجوی کلمات </a:t>
            </a:r>
          </a:p>
          <a:p>
            <a:pPr algn="r" rtl="1"/>
            <a:r>
              <a:rPr lang="fa-IR" dirty="0"/>
              <a:t>4. کتاب خوانی با جستجوی اسامی </a:t>
            </a:r>
          </a:p>
          <a:p>
            <a:pPr algn="r" rtl="1"/>
            <a:r>
              <a:rPr lang="fa-IR" dirty="0"/>
              <a:t>5. کتاب خوانی جستجو متنی </a:t>
            </a:r>
          </a:p>
          <a:p>
            <a:pPr algn="r" rtl="1"/>
            <a:r>
              <a:rPr lang="fa-IR" dirty="0"/>
              <a:t>6. نوشتن بدون متن </a:t>
            </a:r>
          </a:p>
          <a:p>
            <a:pPr algn="r" rtl="1"/>
            <a:r>
              <a:rPr lang="fa-IR" dirty="0"/>
              <a:t>7. نوشتن با نقطه بالایی </a:t>
            </a:r>
          </a:p>
          <a:p>
            <a:pPr algn="r" rtl="1"/>
            <a:r>
              <a:rPr lang="fa-IR" dirty="0"/>
              <a:t>8. </a:t>
            </a:r>
            <a:r>
              <a:rPr lang="fa-IR"/>
              <a:t>خواندن با حروف گمشده </a:t>
            </a:r>
            <a:endParaRPr lang="en-US"/>
          </a:p>
        </p:txBody>
      </p:sp>
    </p:spTree>
    <p:extLst>
      <p:ext uri="{BB962C8B-B14F-4D97-AF65-F5344CB8AC3E}">
        <p14:creationId xmlns:p14="http://schemas.microsoft.com/office/powerpoint/2010/main" val="35030559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71F9A3-0593-4294-BCD7-3452243C74E0}"/>
              </a:ext>
            </a:extLst>
          </p:cNvPr>
          <p:cNvSpPr>
            <a:spLocks noGrp="1"/>
          </p:cNvSpPr>
          <p:nvPr>
            <p:ph type="title"/>
          </p:nvPr>
        </p:nvSpPr>
        <p:spPr/>
        <p:txBody>
          <a:bodyPr/>
          <a:lstStyle/>
          <a:p>
            <a:pPr algn="ctr" rtl="1"/>
            <a:r>
              <a:rPr lang="fa-IR" dirty="0"/>
              <a:t/>
            </a:r>
            <a:br>
              <a:rPr lang="fa-IR" dirty="0"/>
            </a:br>
            <a:r>
              <a:rPr lang="fa-IR" dirty="0">
                <a:solidFill>
                  <a:schemeClr val="tx1"/>
                </a:solidFill>
              </a:rPr>
              <a:t>معرفی کتاب </a:t>
            </a:r>
            <a:endParaRPr lang="en-US" dirty="0">
              <a:solidFill>
                <a:schemeClr val="tx1"/>
              </a:solidFill>
            </a:endParaRPr>
          </a:p>
        </p:txBody>
      </p:sp>
      <p:sp>
        <p:nvSpPr>
          <p:cNvPr id="3" name="Content Placeholder 2">
            <a:extLst>
              <a:ext uri="{FF2B5EF4-FFF2-40B4-BE49-F238E27FC236}">
                <a16:creationId xmlns:a16="http://schemas.microsoft.com/office/drawing/2014/main" xmlns="" id="{DFF520ED-E883-4FCD-8B39-AD93383579B2}"/>
              </a:ext>
            </a:extLst>
          </p:cNvPr>
          <p:cNvSpPr>
            <a:spLocks noGrp="1"/>
          </p:cNvSpPr>
          <p:nvPr>
            <p:ph idx="1"/>
          </p:nvPr>
        </p:nvSpPr>
        <p:spPr/>
        <p:txBody>
          <a:bodyPr/>
          <a:lstStyle/>
          <a:p>
            <a:pPr algn="r" rtl="1"/>
            <a:r>
              <a:rPr lang="fa-IR" dirty="0"/>
              <a:t>بازی های آموزشی برای تقویت حافظه دیداری :دکتر رضاعلی نوروزی </a:t>
            </a:r>
          </a:p>
          <a:p>
            <a:pPr algn="r" rtl="1"/>
            <a:r>
              <a:rPr lang="fa-IR" dirty="0"/>
              <a:t>بازی های آموزشی تفکر خلاق برای پرورش :دکترمنیره عابدی درچه و دکترمهدیه کشانی </a:t>
            </a:r>
          </a:p>
          <a:p>
            <a:pPr algn="r" rtl="1"/>
            <a:r>
              <a:rPr lang="fa-IR" dirty="0"/>
              <a:t>110 بازی برای پرورش خلاقیت کودکان و نوجوانان </a:t>
            </a:r>
          </a:p>
          <a:p>
            <a:pPr algn="r" rtl="1"/>
            <a:r>
              <a:rPr lang="fa-IR" dirty="0"/>
              <a:t>مشاوره با کودکان باروش بازی درمانی :کاترین گلدارد و دیوید گلدارد </a:t>
            </a:r>
          </a:p>
          <a:p>
            <a:pPr algn="r" rtl="1"/>
            <a:r>
              <a:rPr lang="fa-IR" dirty="0"/>
              <a:t>چگونه هیولای خشم خود را گرسنه بگذاریم :کیت کالینز</a:t>
            </a:r>
          </a:p>
          <a:p>
            <a:pPr algn="r" rtl="1"/>
            <a:r>
              <a:rPr lang="fa-IR" dirty="0"/>
              <a:t>بازی های آگاهانه برای کودکان :کریستین مارسلی </a:t>
            </a:r>
          </a:p>
          <a:p>
            <a:pPr algn="r" rtl="1"/>
            <a:r>
              <a:rPr lang="fa-IR" dirty="0"/>
              <a:t>بازی ومهارت های اجتماعی برای کودکان دارای اختلال طیف اوتیسم :دکتر وحید نجاتی </a:t>
            </a:r>
          </a:p>
          <a:p>
            <a:pPr algn="r" rtl="1"/>
            <a:r>
              <a:rPr lang="fa-IR"/>
              <a:t>101تکنیک بازی درمانی :چالز ای .شافر</a:t>
            </a:r>
          </a:p>
        </p:txBody>
      </p:sp>
    </p:spTree>
    <p:extLst>
      <p:ext uri="{BB962C8B-B14F-4D97-AF65-F5344CB8AC3E}">
        <p14:creationId xmlns:p14="http://schemas.microsoft.com/office/powerpoint/2010/main" val="2357174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48836D-A5C0-4B1D-B025-98ADAC877A03}"/>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xmlns="" id="{A972654D-FBD8-4525-8B7A-77439EB01018}"/>
              </a:ext>
            </a:extLst>
          </p:cNvPr>
          <p:cNvGraphicFramePr>
            <a:graphicFrameLocks noGrp="1"/>
          </p:cNvGraphicFramePr>
          <p:nvPr>
            <p:ph idx="1"/>
            <p:extLst>
              <p:ext uri="{D42A27DB-BD31-4B8C-83A1-F6EECF244321}">
                <p14:modId xmlns:p14="http://schemas.microsoft.com/office/powerpoint/2010/main" val="454807886"/>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1719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B9E2C3-F5DC-4871-AF3F-25CDDC21D59E}"/>
              </a:ext>
            </a:extLst>
          </p:cNvPr>
          <p:cNvSpPr>
            <a:spLocks noGrp="1"/>
          </p:cNvSpPr>
          <p:nvPr>
            <p:ph type="title"/>
          </p:nvPr>
        </p:nvSpPr>
        <p:spPr/>
        <p:txBody>
          <a:bodyPr/>
          <a:lstStyle/>
          <a:p>
            <a:pPr algn="ctr" rtl="1"/>
            <a:r>
              <a:rPr lang="fa-IR" dirty="0">
                <a:solidFill>
                  <a:schemeClr val="tx1"/>
                </a:solidFill>
              </a:rPr>
              <a:t>تعریف بازی درمانی</a:t>
            </a:r>
            <a:endParaRPr lang="en-US" dirty="0">
              <a:solidFill>
                <a:schemeClr val="tx1"/>
              </a:solidFill>
            </a:endParaRPr>
          </a:p>
        </p:txBody>
      </p:sp>
      <p:sp>
        <p:nvSpPr>
          <p:cNvPr id="3" name="Content Placeholder 2">
            <a:extLst>
              <a:ext uri="{FF2B5EF4-FFF2-40B4-BE49-F238E27FC236}">
                <a16:creationId xmlns:a16="http://schemas.microsoft.com/office/drawing/2014/main" xmlns="" id="{5F341EF1-0BB9-4E60-89C4-E6D69D06C10C}"/>
              </a:ext>
            </a:extLst>
          </p:cNvPr>
          <p:cNvSpPr>
            <a:spLocks noGrp="1"/>
          </p:cNvSpPr>
          <p:nvPr>
            <p:ph idx="1"/>
          </p:nvPr>
        </p:nvSpPr>
        <p:spPr/>
        <p:txBody>
          <a:bodyPr>
            <a:normAutofit/>
          </a:bodyPr>
          <a:lstStyle/>
          <a:p>
            <a:pPr algn="r" rtl="1"/>
            <a:r>
              <a:rPr lang="fa-IR" dirty="0"/>
              <a:t>بازی درمانی نوعی روش درمانی است که برای کودکان مورد استفاده قرارمی گیرد و دران کودکان مشکلات و مسائل خود را دریک سطح خیالی و تصویری به وسیله عروسک ها و گل مجسمه سازی و وسایل دیگر اشکار می نمایند </a:t>
            </a:r>
          </a:p>
          <a:p>
            <a:pPr algn="r" rtl="1"/>
            <a:endParaRPr lang="fa-IR" dirty="0"/>
          </a:p>
          <a:p>
            <a:pPr algn="r" rtl="1"/>
            <a:endParaRPr lang="fa-IR" dirty="0"/>
          </a:p>
          <a:p>
            <a:pPr algn="r" rtl="1"/>
            <a:r>
              <a:rPr lang="fa-IR" dirty="0"/>
              <a:t>نوعی از روان درمانی کودکان است که به آن ها کمک می کند تجارب احساسات و مشکلات خویش را به وسیله بازی با عروسک ها و اسباب بازی ها و دیگر وسایل بازی بیان و برون ریزی کنند . </a:t>
            </a:r>
          </a:p>
          <a:p>
            <a:pPr algn="r" rtl="1"/>
            <a:r>
              <a:rPr lang="fa-IR" dirty="0"/>
              <a:t>این کار با راهنمایی و نظارت درمانگری اموزش دیده انجام می شود </a:t>
            </a:r>
            <a:endParaRPr lang="en-US" dirty="0"/>
          </a:p>
        </p:txBody>
      </p:sp>
    </p:spTree>
    <p:extLst>
      <p:ext uri="{BB962C8B-B14F-4D97-AF65-F5344CB8AC3E}">
        <p14:creationId xmlns:p14="http://schemas.microsoft.com/office/powerpoint/2010/main" val="1879203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BE763E-FF3A-40EA-9E15-CA30A4633D4A}"/>
              </a:ext>
            </a:extLst>
          </p:cNvPr>
          <p:cNvSpPr>
            <a:spLocks noGrp="1"/>
          </p:cNvSpPr>
          <p:nvPr>
            <p:ph type="title"/>
          </p:nvPr>
        </p:nvSpPr>
        <p:spPr/>
        <p:txBody>
          <a:bodyPr/>
          <a:lstStyle/>
          <a:p>
            <a:pPr algn="ctr" rtl="1"/>
            <a:r>
              <a:rPr lang="fa-IR" dirty="0">
                <a:solidFill>
                  <a:schemeClr val="tx1"/>
                </a:solidFill>
              </a:rPr>
              <a:t>تاریخچه بازی درمانی</a:t>
            </a:r>
            <a:endParaRPr lang="en-US" dirty="0">
              <a:solidFill>
                <a:schemeClr val="tx1"/>
              </a:solidFill>
            </a:endParaRPr>
          </a:p>
        </p:txBody>
      </p:sp>
      <p:graphicFrame>
        <p:nvGraphicFramePr>
          <p:cNvPr id="6" name="Content Placeholder 5">
            <a:extLst>
              <a:ext uri="{FF2B5EF4-FFF2-40B4-BE49-F238E27FC236}">
                <a16:creationId xmlns:a16="http://schemas.microsoft.com/office/drawing/2014/main" xmlns="" id="{95398016-8C99-483C-9D62-80F1BFF0A23C}"/>
              </a:ext>
            </a:extLst>
          </p:cNvPr>
          <p:cNvGraphicFramePr>
            <a:graphicFrameLocks noGrp="1"/>
          </p:cNvGraphicFramePr>
          <p:nvPr>
            <p:ph idx="1"/>
            <p:extLst>
              <p:ext uri="{D42A27DB-BD31-4B8C-83A1-F6EECF244321}">
                <p14:modId xmlns:p14="http://schemas.microsoft.com/office/powerpoint/2010/main" val="524435081"/>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9924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E7DDBB-3AA7-446B-96E2-82F0778BFB1E}"/>
              </a:ext>
            </a:extLst>
          </p:cNvPr>
          <p:cNvSpPr>
            <a:spLocks noGrp="1"/>
          </p:cNvSpPr>
          <p:nvPr>
            <p:ph type="title"/>
          </p:nvPr>
        </p:nvSpPr>
        <p:spPr/>
        <p:txBody>
          <a:bodyPr/>
          <a:lstStyle/>
          <a:p>
            <a:pPr algn="ctr"/>
            <a:r>
              <a:rPr lang="fa-IR" dirty="0">
                <a:solidFill>
                  <a:schemeClr val="tx1"/>
                </a:solidFill>
              </a:rPr>
              <a:t>ویژگی های اتاق بازی درمانی </a:t>
            </a:r>
            <a:endParaRPr lang="en-US" dirty="0">
              <a:solidFill>
                <a:schemeClr val="tx1"/>
              </a:solidFill>
            </a:endParaRPr>
          </a:p>
        </p:txBody>
      </p:sp>
      <p:sp>
        <p:nvSpPr>
          <p:cNvPr id="3" name="Content Placeholder 2">
            <a:extLst>
              <a:ext uri="{FF2B5EF4-FFF2-40B4-BE49-F238E27FC236}">
                <a16:creationId xmlns:a16="http://schemas.microsoft.com/office/drawing/2014/main" xmlns="" id="{D9A37289-1EDC-4627-AFE9-90DBBDA7B4AE}"/>
              </a:ext>
            </a:extLst>
          </p:cNvPr>
          <p:cNvSpPr>
            <a:spLocks noGrp="1"/>
          </p:cNvSpPr>
          <p:nvPr>
            <p:ph idx="1"/>
          </p:nvPr>
        </p:nvSpPr>
        <p:spPr/>
        <p:txBody>
          <a:bodyPr/>
          <a:lstStyle/>
          <a:p>
            <a:pPr algn="r" rtl="1"/>
            <a:r>
              <a:rPr lang="fa-IR" dirty="0"/>
              <a:t>ضد صدا باشد </a:t>
            </a:r>
          </a:p>
          <a:p>
            <a:pPr algn="r" rtl="1"/>
            <a:r>
              <a:rPr lang="fa-IR" dirty="0"/>
              <a:t>نورهای مناسب داشته باشد </a:t>
            </a:r>
          </a:p>
          <a:p>
            <a:pPr algn="r" rtl="1"/>
            <a:r>
              <a:rPr lang="fa-IR" dirty="0"/>
              <a:t>دارای حداقل یک پنجره باشد </a:t>
            </a:r>
          </a:p>
          <a:p>
            <a:pPr algn="r" rtl="1"/>
            <a:r>
              <a:rPr lang="fa-IR" dirty="0"/>
              <a:t>کف اتاق پوشش نرم داشته باشد </a:t>
            </a:r>
          </a:p>
          <a:p>
            <a:pPr algn="r" rtl="1"/>
            <a:r>
              <a:rPr lang="fa-IR" dirty="0"/>
              <a:t>وجود اینه یک طرفه درصورت امکان </a:t>
            </a:r>
          </a:p>
          <a:p>
            <a:pPr algn="r" rtl="1"/>
            <a:r>
              <a:rPr lang="fa-IR" dirty="0"/>
              <a:t>وجود دوربین فیلمبرداری درصورت امکان </a:t>
            </a:r>
          </a:p>
          <a:p>
            <a:pPr algn="r" rtl="1"/>
            <a:endParaRPr lang="en-US" dirty="0"/>
          </a:p>
        </p:txBody>
      </p:sp>
    </p:spTree>
    <p:extLst>
      <p:ext uri="{BB962C8B-B14F-4D97-AF65-F5344CB8AC3E}">
        <p14:creationId xmlns:p14="http://schemas.microsoft.com/office/powerpoint/2010/main" val="1027200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0F9ADB-0420-4C8D-9986-C3FE72CF16A5}"/>
              </a:ext>
            </a:extLst>
          </p:cNvPr>
          <p:cNvSpPr>
            <a:spLocks noGrp="1"/>
          </p:cNvSpPr>
          <p:nvPr>
            <p:ph type="title"/>
          </p:nvPr>
        </p:nvSpPr>
        <p:spPr/>
        <p:txBody>
          <a:bodyPr/>
          <a:lstStyle/>
          <a:p>
            <a:pPr algn="r" rtl="1"/>
            <a:endParaRPr lang="en-US" dirty="0">
              <a:solidFill>
                <a:schemeClr val="tx1"/>
              </a:solidFill>
            </a:endParaRPr>
          </a:p>
        </p:txBody>
      </p:sp>
      <p:sp>
        <p:nvSpPr>
          <p:cNvPr id="3" name="Content Placeholder 2">
            <a:extLst>
              <a:ext uri="{FF2B5EF4-FFF2-40B4-BE49-F238E27FC236}">
                <a16:creationId xmlns:a16="http://schemas.microsoft.com/office/drawing/2014/main" xmlns="" id="{B1223BD7-F698-45BD-B285-376A13D0AB4A}"/>
              </a:ext>
            </a:extLst>
          </p:cNvPr>
          <p:cNvSpPr>
            <a:spLocks noGrp="1"/>
          </p:cNvSpPr>
          <p:nvPr>
            <p:ph idx="1"/>
          </p:nvPr>
        </p:nvSpPr>
        <p:spPr/>
        <p:txBody>
          <a:bodyPr/>
          <a:lstStyle/>
          <a:p>
            <a:pPr algn="r" rtl="1"/>
            <a:r>
              <a:rPr lang="fa-IR" dirty="0"/>
              <a:t>وسایل مورد استفاده دراتاق بازی درمانی </a:t>
            </a:r>
          </a:p>
          <a:p>
            <a:pPr algn="r" rtl="1"/>
            <a:r>
              <a:rPr lang="fa-IR" dirty="0"/>
              <a:t>1. وسایل خانه :مثل اجاق گاز .اسباب بازی  .میز و صندلی </a:t>
            </a:r>
          </a:p>
          <a:p>
            <a:pPr algn="r" rtl="1"/>
            <a:r>
              <a:rPr lang="fa-IR" dirty="0"/>
              <a:t>اسباب بازی :خانه عروسکی .تختخواب عروسکی . عروسک نوزاد . لباس های عروسک . ظرف و کارد و چنگال پلاستیکی </a:t>
            </a:r>
          </a:p>
          <a:p>
            <a:pPr algn="r" rtl="1"/>
            <a:r>
              <a:rPr lang="fa-IR" dirty="0"/>
              <a:t>تجهیزات و موارد مورد نیاز :جعبه شن .قلم مو .چسب . قیچی . جعبه مقوایی . مکعب چوبی </a:t>
            </a:r>
          </a:p>
          <a:p>
            <a:pPr algn="r" rtl="1"/>
            <a:r>
              <a:rPr lang="fa-IR" dirty="0"/>
              <a:t>اشکال و حیوانات کوچک اسباب بازی :حیوانات مزارع . حیوانات باغ وحش . دایناسورها . مجسمه های کوچک </a:t>
            </a:r>
            <a:endParaRPr lang="en-US" dirty="0"/>
          </a:p>
        </p:txBody>
      </p:sp>
    </p:spTree>
    <p:extLst>
      <p:ext uri="{BB962C8B-B14F-4D97-AF65-F5344CB8AC3E}">
        <p14:creationId xmlns:p14="http://schemas.microsoft.com/office/powerpoint/2010/main" val="1814779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C4282E-BA21-477B-8D88-4ABE9BC38475}"/>
              </a:ext>
            </a:extLst>
          </p:cNvPr>
          <p:cNvSpPr>
            <a:spLocks noGrp="1"/>
          </p:cNvSpPr>
          <p:nvPr>
            <p:ph type="title"/>
          </p:nvPr>
        </p:nvSpPr>
        <p:spPr/>
        <p:txBody>
          <a:bodyPr/>
          <a:lstStyle/>
          <a:p>
            <a:pPr algn="ctr" rtl="1"/>
            <a:r>
              <a:rPr lang="fa-IR" dirty="0">
                <a:solidFill>
                  <a:schemeClr val="tx1"/>
                </a:solidFill>
              </a:rPr>
              <a:t>فواید بازی درمانی</a:t>
            </a:r>
            <a:endParaRPr lang="en-US" dirty="0">
              <a:solidFill>
                <a:schemeClr val="tx1"/>
              </a:solidFill>
            </a:endParaRPr>
          </a:p>
        </p:txBody>
      </p:sp>
      <p:sp>
        <p:nvSpPr>
          <p:cNvPr id="3" name="Content Placeholder 2">
            <a:extLst>
              <a:ext uri="{FF2B5EF4-FFF2-40B4-BE49-F238E27FC236}">
                <a16:creationId xmlns:a16="http://schemas.microsoft.com/office/drawing/2014/main" xmlns="" id="{24ADF374-1124-41E9-A75E-6F2D1EBAB3AD}"/>
              </a:ext>
            </a:extLst>
          </p:cNvPr>
          <p:cNvSpPr>
            <a:spLocks noGrp="1"/>
          </p:cNvSpPr>
          <p:nvPr>
            <p:ph idx="1"/>
          </p:nvPr>
        </p:nvSpPr>
        <p:spPr/>
        <p:txBody>
          <a:bodyPr/>
          <a:lstStyle/>
          <a:p>
            <a:pPr algn="r" rtl="1"/>
            <a:endParaRPr lang="fa-IR" dirty="0"/>
          </a:p>
          <a:p>
            <a:pPr algn="ctr" rtl="1"/>
            <a:r>
              <a:rPr lang="fa-IR" dirty="0"/>
              <a:t>به کودک کمک می کند حس های خود را نشان دهد . </a:t>
            </a:r>
          </a:p>
          <a:p>
            <a:pPr algn="r" rtl="1"/>
            <a:r>
              <a:rPr lang="fa-IR" dirty="0"/>
              <a:t>بازی درمانی دوجنبه دارد :</a:t>
            </a:r>
          </a:p>
          <a:p>
            <a:pPr algn="r" rtl="1"/>
            <a:r>
              <a:rPr lang="fa-IR" dirty="0"/>
              <a:t>1. تشخیصی </a:t>
            </a:r>
          </a:p>
          <a:p>
            <a:pPr algn="r" rtl="1"/>
            <a:r>
              <a:rPr lang="fa-IR" dirty="0"/>
              <a:t>2. درمانی</a:t>
            </a:r>
            <a:endParaRPr lang="en-US" dirty="0"/>
          </a:p>
        </p:txBody>
      </p:sp>
    </p:spTree>
    <p:extLst>
      <p:ext uri="{BB962C8B-B14F-4D97-AF65-F5344CB8AC3E}">
        <p14:creationId xmlns:p14="http://schemas.microsoft.com/office/powerpoint/2010/main" val="32186545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463</TotalTime>
  <Words>2260</Words>
  <Application>Microsoft Office PowerPoint</Application>
  <PresentationFormat>Widescreen</PresentationFormat>
  <Paragraphs>251</Paragraphs>
  <Slides>39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Tahoma</vt:lpstr>
      <vt:lpstr>Trebuchet MS</vt:lpstr>
      <vt:lpstr>Wingdings 3</vt:lpstr>
      <vt:lpstr>Facet</vt:lpstr>
      <vt:lpstr>لی</vt:lpstr>
      <vt:lpstr>به نام خدا</vt:lpstr>
      <vt:lpstr>رویکرد درمانی کودک ونوجوان</vt:lpstr>
      <vt:lpstr>PowerPoint Presentation</vt:lpstr>
      <vt:lpstr>تعریف بازی درمانی</vt:lpstr>
      <vt:lpstr>تاریخچه بازی درمانی</vt:lpstr>
      <vt:lpstr>ویژگی های اتاق بازی درمانی </vt:lpstr>
      <vt:lpstr>PowerPoint Presentation</vt:lpstr>
      <vt:lpstr>فواید بازی درمانی</vt:lpstr>
      <vt:lpstr>نظریه ها</vt:lpstr>
      <vt:lpstr>نظریه مشترک (نظریه آدلری)</vt:lpstr>
      <vt:lpstr>دلبستگی</vt:lpstr>
      <vt:lpstr>اهداف بازی درمانی </vt:lpstr>
      <vt:lpstr>ویژگی های رابطه کودک و مشاور </vt:lpstr>
      <vt:lpstr>PowerPoint Presentation</vt:lpstr>
      <vt:lpstr>درمان کودک  </vt:lpstr>
      <vt:lpstr>بازی آموزشی</vt:lpstr>
      <vt:lpstr>درمان التقاطی</vt:lpstr>
      <vt:lpstr>فنون گشتالت درمانی </vt:lpstr>
      <vt:lpstr>مرحله سوم :بهترکردن احساس بچه</vt:lpstr>
      <vt:lpstr>PowerPoint Presentation</vt:lpstr>
      <vt:lpstr>تب</vt:lpstr>
      <vt:lpstr>مرحله چهارم جایگزین فکرهای مضر به فکر مفید</vt:lpstr>
      <vt:lpstr>PowerPoint Presentation</vt:lpstr>
      <vt:lpstr>PowerPoint Presentation</vt:lpstr>
      <vt:lpstr>گام پنجم تغییر رفتاری</vt:lpstr>
      <vt:lpstr>PowerPoint Presentation</vt:lpstr>
      <vt:lpstr>بازی اختلال ADHD</vt:lpstr>
      <vt:lpstr>PowerPoint Presentation</vt:lpstr>
      <vt:lpstr>علائم بچه های مضطرب</vt:lpstr>
      <vt:lpstr>مشکلات رفتاری</vt:lpstr>
      <vt:lpstr>PowerPoint Presentation</vt:lpstr>
      <vt:lpstr>شلیک دارت به هدف </vt:lpstr>
      <vt:lpstr>PowerPoint Presentation</vt:lpstr>
      <vt:lpstr>PowerPoint Presentation</vt:lpstr>
      <vt:lpstr>بازیهای توجه و تمرکز</vt:lpstr>
      <vt:lpstr>بازی های افزایش توجه وتمرکز درکودکان </vt:lpstr>
      <vt:lpstr>تمرین و بازی های ساده برای تقویت دقت و توجه کودکان </vt:lpstr>
      <vt:lpstr> معرفی کتاب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لی</dc:title>
  <dc:creator>haghgou</dc:creator>
  <cp:lastModifiedBy>Administrator</cp:lastModifiedBy>
  <cp:revision>45</cp:revision>
  <dcterms:created xsi:type="dcterms:W3CDTF">2023-10-30T01:24:56Z</dcterms:created>
  <dcterms:modified xsi:type="dcterms:W3CDTF">2023-12-10T06:35:35Z</dcterms:modified>
</cp:coreProperties>
</file>